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7" r:id="rId22"/>
    <p:sldId id="276" r:id="rId23"/>
  </p:sldIdLst>
  <p:sldSz cx="9144000" cy="5143500" type="screen16x9"/>
  <p:notesSz cx="9144000" cy="5143500"/>
  <p:embeddedFontLst>
    <p:embeddedFont>
      <p:font typeface="Aparajita" panose="02020603050405020304" pitchFamily="18" charset="0"/>
      <p:regular r:id="rId25"/>
      <p:bold r:id="rId26"/>
      <p:italic r:id="rId27"/>
      <p:boldItalic r:id="rId28"/>
    </p:embeddedFont>
    <p:embeddedFont>
      <p:font typeface="Arial Narrow" panose="020B0606020202030204" pitchFamily="34" charset="0"/>
      <p:regular r:id="rId29"/>
      <p:bold r:id="rId30"/>
      <p:italic r:id="rId31"/>
      <p:boldItalic r:id="rId32"/>
    </p:embeddedFont>
    <p:embeddedFont>
      <p:font typeface="Calibri" panose="020F0502020204030204" pitchFamily="34" charset="0"/>
      <p:regular r:id="rId33"/>
      <p:bold r:id="rId34"/>
      <p:italic r:id="rId35"/>
      <p:boldItalic r:id="rId36"/>
    </p:embeddedFont>
    <p:embeddedFont>
      <p:font typeface="Lato" panose="020F0502020204030203" pitchFamily="34" charset="0"/>
      <p:regular r:id="rId37"/>
      <p:bold r:id="rId38"/>
      <p:italic r:id="rId39"/>
      <p:boldItalic r:id="rId40"/>
    </p:embeddedFont>
    <p:embeddedFont>
      <p:font typeface="Oswald" panose="00000500000000000000" pitchFamily="2" charset="0"/>
      <p:regular r:id="rId41"/>
      <p:bold r:id="rId42"/>
    </p:embeddedFont>
    <p:embeddedFont>
      <p:font typeface="Source Sans Pro" panose="020B0503030403020204" pitchFamily="34" charset="0"/>
      <p:regular r:id="rId43"/>
      <p:bold r:id="rId44"/>
    </p:embeddedFont>
    <p:embeddedFont>
      <p:font typeface="Source Sans Pro-demi_bold" panose="020B0604020202020204" charset="0"/>
      <p:regular r:id="rId45"/>
    </p:embeddedFont>
  </p:embeddedFontLst>
  <p:custDataLst>
    <p:tags r:id="rId46"/>
  </p:custDataLst>
  <p:defaultTextStyle>
    <a:defPPr>
      <a:defRPr lang="en-US"/>
    </a:defPPr>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8" d="100"/>
          <a:sy n="68" d="100"/>
        </p:scale>
        <p:origin x="907" y="53"/>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ags" Target="tags/tag1.xml"/><Relationship Id="rId20" Type="http://schemas.openxmlformats.org/officeDocument/2006/relationships/slide" Target="slides/slide19.xml"/><Relationship Id="rId41"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t>4/16/2023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Freeform: Shape 1">
            <a:extLst>
              <a:ext uri="{BFF3EA1B-4B35-4A0B-AA41-88304FA7C71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23AB128-FF5D-4A54-A473-23C1EEE4120A}"/>
              </a:ext>
            </a:extLst>
          </p:cNvPr>
          <p:cNvSpPr/>
          <p:nvPr/>
        </p:nvSpPr>
        <p:spPr>
          <a:xfrm>
            <a:off x="2343150" y="0"/>
            <a:ext cx="6800850" cy="5141128"/>
          </a:xfrm>
          <a:custGeom>
            <a:avLst/>
            <a:gdLst/>
            <a:ahLst/>
            <a:cxnLst/>
            <a:rect l="0" t="0" r="r" b="b"/>
            <a:pathLst>
              <a:path w="6800850" h="5141129">
                <a:moveTo>
                  <a:pt x="0" y="0"/>
                </a:moveTo>
                <a:lnTo>
                  <a:pt x="6800850" y="0"/>
                </a:lnTo>
                <a:lnTo>
                  <a:pt x="6800850" y="5141129"/>
                </a:lnTo>
                <a:lnTo>
                  <a:pt x="3712666" y="5141129"/>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Shape 2">
            <a:extLst>
              <a:ext uri="{35F902B0-45E1-4E7F-B54E-48BC1D7E4E7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1AD2E13-447B-41B9-B046-0F67B5C400AD}"/>
              </a:ext>
            </a:extLst>
          </p:cNvPr>
          <p:cNvSpPr/>
          <p:nvPr/>
        </p:nvSpPr>
        <p:spPr>
          <a:xfrm>
            <a:off x="3038475" y="314325"/>
            <a:ext cx="704850" cy="466725"/>
          </a:xfrm>
          <a:custGeom>
            <a:avLst/>
            <a:gdLst/>
            <a:ahLst/>
            <a:cxnLst/>
            <a:rect l="0" t="0" r="r" b="b"/>
            <a:pathLst>
              <a:path w="704850" h="466725">
                <a:moveTo>
                  <a:pt x="9525" y="0"/>
                </a:moveTo>
                <a:lnTo>
                  <a:pt x="704850" y="385763"/>
                </a:lnTo>
                <a:lnTo>
                  <a:pt x="352425" y="466725"/>
                </a:lnTo>
                <a:close/>
              </a:path>
            </a:pathLst>
          </a:custGeom>
          <a:gradFill rotWithShape="1">
            <a:gsLst>
              <a:gs pos="0">
                <a:schemeClr val="accent2">
                  <a:lumMod val="75000"/>
                </a:schemeClr>
              </a:gs>
              <a:gs pos="100000">
                <a:schemeClr val="accent2"/>
              </a:gs>
            </a:gsLst>
            <a:lin ang="120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Shape 3">
            <a:extLst>
              <a:ext uri="{C34BDE2D-6040-4134-97A8-D6E6B8BBC6E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E6B802B-92FE-4781-AD28-8CF3F25466D5}"/>
              </a:ext>
            </a:extLst>
          </p:cNvPr>
          <p:cNvSpPr/>
          <p:nvPr/>
        </p:nvSpPr>
        <p:spPr>
          <a:xfrm flipH="1">
            <a:off x="1471612" y="695325"/>
            <a:ext cx="2272409" cy="528637"/>
          </a:xfrm>
          <a:custGeom>
            <a:avLst/>
            <a:gdLst/>
            <a:ahLst/>
            <a:cxnLst/>
            <a:rect l="0" t="0" r="r" b="b"/>
            <a:pathLst>
              <a:path w="2272409" h="528638">
                <a:moveTo>
                  <a:pt x="0" y="0"/>
                </a:moveTo>
                <a:lnTo>
                  <a:pt x="2272409" y="528638"/>
                </a:lnTo>
                <a:lnTo>
                  <a:pt x="0" y="438150"/>
                </a:lnTo>
                <a:close/>
              </a:path>
            </a:pathLst>
          </a:custGeom>
          <a:gradFill rotWithShape="1">
            <a:gsLst>
              <a:gs pos="0">
                <a:schemeClr val="accent1"/>
              </a:gs>
              <a:gs pos="100000">
                <a:schemeClr val="accent2"/>
              </a:gs>
            </a:gsLst>
            <a:lin ang="27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Shape 4">
            <a:extLst>
              <a:ext uri="{F8002228-8600-46BB-99FA-4A6D5985746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6FCF118-271B-463C-9DF7-AF4557495DDA}"/>
              </a:ext>
            </a:extLst>
          </p:cNvPr>
          <p:cNvSpPr/>
          <p:nvPr/>
        </p:nvSpPr>
        <p:spPr>
          <a:xfrm>
            <a:off x="1469231" y="971550"/>
            <a:ext cx="6196012" cy="3214687"/>
          </a:xfrm>
          <a:custGeom>
            <a:avLst/>
            <a:gdLst/>
            <a:ahLst/>
            <a:cxnLst/>
            <a:rect l="0" t="0" r="r" b="b"/>
            <a:pathLst>
              <a:path w="6196013" h="3214688">
                <a:moveTo>
                  <a:pt x="0" y="247650"/>
                </a:moveTo>
                <a:lnTo>
                  <a:pt x="6196013" y="0"/>
                </a:lnTo>
                <a:lnTo>
                  <a:pt x="5662613" y="3214687"/>
                </a:lnTo>
                <a:lnTo>
                  <a:pt x="266700" y="2605088"/>
                </a:lnTo>
                <a:close/>
              </a:path>
            </a:pathLst>
          </a:custGeom>
          <a:gradFill rotWithShape="1">
            <a:gsLst>
              <a:gs pos="0">
                <a:schemeClr val="accent1"/>
              </a:gs>
              <a:gs pos="100000">
                <a:schemeClr val="accent2"/>
              </a:gs>
            </a:gsLst>
            <a:lin ang="21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Shape 5">
            <a:extLst>
              <a:ext uri="{ADBE6C1D-88D9-4C1B-B054-32A2B56705A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2CB3C37-1AB1-4B5C-943F-07CC8CB3F7C5}"/>
              </a:ext>
            </a:extLst>
          </p:cNvPr>
          <p:cNvSpPr/>
          <p:nvPr/>
        </p:nvSpPr>
        <p:spPr>
          <a:xfrm>
            <a:off x="3910012" y="4338637"/>
            <a:ext cx="914289" cy="485775"/>
          </a:xfrm>
          <a:custGeom>
            <a:avLst/>
            <a:gdLst/>
            <a:ahLst/>
            <a:cxnLst/>
            <a:rect l="0" t="0" r="r" b="b"/>
            <a:pathLst>
              <a:path w="914289" h="485775">
                <a:moveTo>
                  <a:pt x="0" y="28575"/>
                </a:moveTo>
                <a:lnTo>
                  <a:pt x="500063" y="0"/>
                </a:lnTo>
                <a:lnTo>
                  <a:pt x="914289" y="485775"/>
                </a:lnTo>
                <a:close/>
              </a:path>
            </a:pathLst>
          </a:custGeom>
          <a:gradFill rotWithShape="1">
            <a:gsLst>
              <a:gs pos="0">
                <a:schemeClr val="accent1"/>
              </a:gs>
              <a:gs pos="100000">
                <a:schemeClr val="accent2"/>
              </a:gs>
            </a:gsLst>
            <a:lin ang="19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Shape 6">
            <a:extLst>
              <a:ext uri="{384F355F-70DC-456B-89D9-FA1D2CAF519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46D1C51-3F7D-4BC1-87E1-B1516B1D9687}"/>
              </a:ext>
            </a:extLst>
          </p:cNvPr>
          <p:cNvSpPr/>
          <p:nvPr/>
        </p:nvSpPr>
        <p:spPr>
          <a:xfrm>
            <a:off x="3910012" y="3819525"/>
            <a:ext cx="3228975" cy="552450"/>
          </a:xfrm>
          <a:custGeom>
            <a:avLst/>
            <a:gdLst/>
            <a:ahLst/>
            <a:cxnLst/>
            <a:rect l="0" t="0" r="r" b="b"/>
            <a:pathLst>
              <a:path w="3228975" h="552450">
                <a:moveTo>
                  <a:pt x="0" y="0"/>
                </a:moveTo>
                <a:lnTo>
                  <a:pt x="3228975" y="361950"/>
                </a:lnTo>
                <a:lnTo>
                  <a:pt x="0" y="552450"/>
                </a:lnTo>
                <a:close/>
              </a:path>
            </a:pathLst>
          </a:custGeom>
          <a:gradFill rotWithShape="1">
            <a:gsLst>
              <a:gs pos="77974">
                <a:schemeClr val="accent2"/>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8" name="Title 1">
            <a:extLst>
              <a:ext uri="{98677756-A543-43F8-B109-EE9D4B0CD2B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CD66F01-7CBD-4593-9D11-71541C756703}"/>
              </a:ext>
            </a:extLst>
          </p:cNvPr>
          <p:cNvSpPr>
            <a:spLocks noGrp="1"/>
          </p:cNvSpPr>
          <p:nvPr>
            <p:ph type="title"/>
          </p:nvPr>
        </p:nvSpPr>
        <p:spPr>
          <a:xfrm>
            <a:off x="2190750" y="1626759"/>
            <a:ext cx="4762500" cy="1183115"/>
          </a:xfrm>
          <a:prstGeom prst="rect">
            <a:avLst/>
          </a:prstGeom>
        </p:spPr>
        <p:txBody>
          <a:bodyPr vert="horz" rtlCol="0" anchor="b"/>
          <a:lstStyle>
            <a:lvl1pPr lvl="0" algn="ctr">
              <a:defRPr lang="en-US" sz="3600" b="1" cap="all" dirty="0">
                <a:solidFill>
                  <a:schemeClr val="bg1"/>
                </a:solidFill>
                <a:latin typeface="+mj-lt"/>
              </a:defRPr>
            </a:lvl1pPr>
          </a:lstStyle>
          <a:p>
            <a:r>
              <a:rPr lang="en-US" dirty="0"/>
              <a:t>Click to edit Master title style</a:t>
            </a:r>
          </a:p>
        </p:txBody>
      </p:sp>
      <p:sp>
        <p:nvSpPr>
          <p:cNvPr id="9" name="Subtitle 2">
            <a:extLst>
              <a:ext uri="{82758BA3-313F-41C7-A59D-7D9BE4910BB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7695547-D11B-44C1-B658-76F719F69608}"/>
              </a:ext>
            </a:extLst>
          </p:cNvPr>
          <p:cNvSpPr>
            <a:spLocks noGrp="1"/>
          </p:cNvSpPr>
          <p:nvPr>
            <p:ph type="subTitle" idx="1"/>
          </p:nvPr>
        </p:nvSpPr>
        <p:spPr>
          <a:xfrm>
            <a:off x="2185987" y="2809875"/>
            <a:ext cx="4762500" cy="476250"/>
          </a:xfrm>
          <a:prstGeom prst="rect">
            <a:avLst/>
          </a:prstGeom>
        </p:spPr>
        <p:txBody>
          <a:bodyPr vert="horz" lIns="91440" rtlCol="0" anchor="t">
            <a:noAutofit/>
          </a:bodyPr>
          <a:lstStyle>
            <a:lvl1pPr marL="0" lvl="0" indent="0" algn="ctr">
              <a:lnSpc>
                <a:spcPct val="100000"/>
              </a:lnSpc>
              <a:spcBef>
                <a:spcPts val="0"/>
              </a:spcBef>
              <a:buNone/>
              <a:defRPr lang="en-US" sz="1800" b="0" i="0" spc="100" baseline="0" dirty="0">
                <a:solidFill>
                  <a:schemeClr val="bg1"/>
                </a:solidFill>
                <a:latin typeface="+mn-lt"/>
              </a:defRPr>
            </a:lvl1pPr>
            <a:lvl2pPr marL="457200" lvl="1" indent="0" algn="ctr">
              <a:buNone/>
              <a:defRPr lang="en-US" dirty="0">
                <a:solidFill>
                  <a:schemeClr val="tx1">
                    <a:tint val="75000"/>
                  </a:schemeClr>
                </a:solidFill>
                <a:latin typeface="+mn-lt"/>
              </a:defRPr>
            </a:lvl2pPr>
            <a:lvl3pPr marL="914400" lvl="2" indent="0" algn="ctr">
              <a:buNone/>
              <a:defRPr lang="en-US" dirty="0">
                <a:solidFill>
                  <a:schemeClr val="tx1">
                    <a:tint val="75000"/>
                  </a:schemeClr>
                </a:solidFill>
                <a:latin typeface="+mn-lt"/>
              </a:defRPr>
            </a:lvl3pPr>
            <a:lvl4pPr marL="1371600" lvl="3" indent="0" algn="ctr">
              <a:buNone/>
              <a:defRPr lang="en-US" dirty="0">
                <a:solidFill>
                  <a:schemeClr val="tx1">
                    <a:tint val="75000"/>
                  </a:schemeClr>
                </a:solidFill>
                <a:latin typeface="+mn-lt"/>
              </a:defRPr>
            </a:lvl4pPr>
            <a:lvl5pPr marL="1828800" lvl="4" indent="0" algn="ctr">
              <a:buNone/>
              <a:defRPr lang="en-US" dirty="0">
                <a:solidFill>
                  <a:schemeClr val="tx1">
                    <a:tint val="75000"/>
                  </a:schemeClr>
                </a:solidFill>
                <a:latin typeface="+mn-lt"/>
              </a:defRPr>
            </a:lvl5pPr>
            <a:lvl6pPr marL="2286000" lvl="5" indent="0" algn="ctr">
              <a:buNone/>
              <a:defRPr lang="en-US" dirty="0">
                <a:solidFill>
                  <a:schemeClr val="tx1">
                    <a:tint val="75000"/>
                  </a:schemeClr>
                </a:solidFill>
                <a:latin typeface="+mn-lt"/>
              </a:defRPr>
            </a:lvl6pPr>
            <a:lvl7pPr marL="2743200" lvl="6" indent="0" algn="ctr">
              <a:buNone/>
              <a:defRPr lang="en-US" dirty="0">
                <a:solidFill>
                  <a:schemeClr val="tx1">
                    <a:tint val="75000"/>
                  </a:schemeClr>
                </a:solidFill>
                <a:latin typeface="+mn-lt"/>
              </a:defRPr>
            </a:lvl7pPr>
            <a:lvl8pPr marL="3200400" lvl="7" indent="0" algn="ctr">
              <a:buNone/>
              <a:defRPr lang="en-US" dirty="0">
                <a:solidFill>
                  <a:schemeClr val="tx1">
                    <a:tint val="75000"/>
                  </a:schemeClr>
                </a:solidFill>
                <a:latin typeface="+mn-lt"/>
              </a:defRPr>
            </a:lvl8pPr>
            <a:lvl9pPr marL="3657600" lvl="8" indent="0" algn="ctr">
              <a:buNone/>
              <a:defRPr lang="en-US" dirty="0">
                <a:solidFill>
                  <a:schemeClr val="tx1">
                    <a:tint val="75000"/>
                  </a:schemeClr>
                </a:solidFill>
                <a:latin typeface="+mn-lt"/>
              </a:defRPr>
            </a:lvl9pPr>
          </a:lstStyle>
          <a:p>
            <a:r>
              <a:rPr lang="en-US" dirty="0"/>
              <a:t>Click to edit Master subtitle style</a:t>
            </a:r>
          </a:p>
        </p:txBody>
      </p:sp>
      <p:sp>
        <p:nvSpPr>
          <p:cNvPr id="10" name="Date Placeholder 3">
            <a:extLst>
              <a:ext uri="{8A7ABA66-C3C9-4379-A4E6-F94E0E8B64C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ED955C7-321D-4A13-B228-1A5936E90334}"/>
              </a:ext>
            </a:extLst>
          </p:cNvPr>
          <p:cNvSpPr>
            <a:spLocks noGrp="1"/>
          </p:cNvSpPr>
          <p:nvPr>
            <p:ph type="dt" sz="half" idx="10"/>
          </p:nvPr>
        </p:nvSpPr>
        <p:spPr/>
        <p:txBody>
          <a:bodyPr rtlCol="0"/>
          <a:lstStyle>
            <a:lvl1pPr lvl="0"/>
          </a:lstStyle>
          <a:p>
            <a:r>
              <a:rPr lang="en-US" dirty="0"/>
              <a:t>Date</a:t>
            </a:r>
          </a:p>
        </p:txBody>
      </p:sp>
      <p:sp>
        <p:nvSpPr>
          <p:cNvPr id="11" name="Footer Placeholder 4">
            <a:extLst>
              <a:ext uri="{C1F7774B-8CC8-4035-929C-310F5148792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30EF68C-F701-4B8E-AF68-45168AA1DBCB}"/>
              </a:ext>
            </a:extLst>
          </p:cNvPr>
          <p:cNvSpPr>
            <a:spLocks noGrp="1"/>
          </p:cNvSpPr>
          <p:nvPr>
            <p:ph type="ftr" sz="quarter" idx="11"/>
          </p:nvPr>
        </p:nvSpPr>
        <p:spPr/>
        <p:txBody>
          <a:bodyPr rtlCol="0"/>
          <a:lstStyle>
            <a:lvl1pPr lvl="0"/>
          </a:lstStyle>
          <a:p>
            <a:r>
              <a:rPr lang="en-US" dirty="0"/>
              <a:t>Footer</a:t>
            </a:r>
          </a:p>
        </p:txBody>
      </p:sp>
      <p:sp>
        <p:nvSpPr>
          <p:cNvPr id="12" name="Slide Number Placeholder 5">
            <a:extLst>
              <a:ext uri="{CA826F0D-8CF9-49A9-8C5D-C375F179DC9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B329BAD-2B9E-4AE9-B564-2DE434750076}"/>
              </a:ext>
            </a:extLst>
          </p:cNvPr>
          <p:cNvSpPr>
            <a:spLocks noGrp="1"/>
          </p:cNvSpPr>
          <p:nvPr>
            <p:ph type="sldNum" sz="quarter" idx="12"/>
          </p:nvPr>
        </p:nvSpPr>
        <p:spPr/>
        <p:txBody>
          <a:bodyPr rtlCol="0"/>
          <a:lstStyle>
            <a:lvl1pPr lvl="0"/>
          </a:lstStyle>
          <a:p>
            <a:r>
              <a:rPr lang="en-US" dirty="0"/>
              <a:t>&lt;#&gt;</a:t>
            </a:r>
          </a:p>
        </p:txBody>
      </p:sp>
    </p:spTree>
    <p:extLst>
      <p:ext uri="{BC894AC0-FB11-4B0A-B97B-4A1E700EA56A}">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42"/>
      </p:ext>
    </p:extLst>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Text, and Images">
    <p:spTree>
      <p:nvGrpSpPr>
        <p:cNvPr id="1" name=""/>
        <p:cNvGrpSpPr/>
        <p:nvPr/>
      </p:nvGrpSpPr>
      <p:grpSpPr>
        <a:xfrm>
          <a:off x="0" y="0"/>
          <a:ext cx="0" cy="0"/>
          <a:chOff x="0" y="0"/>
          <a:chExt cx="0" cy="0"/>
        </a:xfrm>
      </p:grpSpPr>
      <p:sp>
        <p:nvSpPr>
          <p:cNvPr id="2" name="Freeform: Shape 1">
            <a:extLst>
              <a:ext uri="{ED80B52E-20C5-4841-8385-F0B8A6CC83D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882DF0B-12E1-49D6-911A-35CB31082530}"/>
              </a:ext>
            </a:extLst>
          </p:cNvPr>
          <p:cNvSpPr/>
          <p:nvPr/>
        </p:nvSpPr>
        <p:spPr>
          <a:xfrm>
            <a:off x="7377112" y="3187700"/>
            <a:ext cx="1093788" cy="242887"/>
          </a:xfrm>
          <a:custGeom>
            <a:avLst/>
            <a:gdLst/>
            <a:ahLst/>
            <a:cxnLst/>
            <a:rect l="0" t="0" r="r" b="b"/>
            <a:pathLst>
              <a:path w="1093788" h="242888">
                <a:moveTo>
                  <a:pt x="0" y="0"/>
                </a:moveTo>
                <a:lnTo>
                  <a:pt x="1093788" y="100013"/>
                </a:lnTo>
                <a:lnTo>
                  <a:pt x="17463" y="242888"/>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3" name="Freeform: Shape 2">
            <a:extLst>
              <a:ext uri="{B80B7D62-B66D-4A1B-A505-A48B415DCFF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8CA8A06-1374-4ED2-A0BB-2B77E660EBEC}"/>
              </a:ext>
            </a:extLst>
          </p:cNvPr>
          <p:cNvSpPr/>
          <p:nvPr/>
        </p:nvSpPr>
        <p:spPr>
          <a:xfrm flipH="1">
            <a:off x="4325937" y="3873500"/>
            <a:ext cx="271462" cy="238125"/>
          </a:xfrm>
          <a:custGeom>
            <a:avLst/>
            <a:gdLst/>
            <a:ahLst/>
            <a:cxnLst/>
            <a:rect l="0" t="0" r="r" b="b"/>
            <a:pathLst>
              <a:path w="271462" h="238125">
                <a:moveTo>
                  <a:pt x="4763" y="31750"/>
                </a:moveTo>
                <a:lnTo>
                  <a:pt x="223837" y="0"/>
                </a:lnTo>
                <a:lnTo>
                  <a:pt x="271462" y="238125"/>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Shape 3">
            <a:extLst>
              <a:ext uri="{4EB1518B-B016-449F-9479-F1987385FD3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E95F65D-AE3B-4325-BC79-1653C0E4BFCA}"/>
              </a:ext>
            </a:extLst>
          </p:cNvPr>
          <p:cNvSpPr/>
          <p:nvPr/>
        </p:nvSpPr>
        <p:spPr>
          <a:xfrm flipH="1">
            <a:off x="3552825" y="3676650"/>
            <a:ext cx="1039812" cy="228600"/>
          </a:xfrm>
          <a:custGeom>
            <a:avLst/>
            <a:gdLst/>
            <a:ahLst/>
            <a:cxnLst/>
            <a:rect l="0" t="0" r="r" b="b"/>
            <a:pathLst>
              <a:path w="1039813" h="228600">
                <a:moveTo>
                  <a:pt x="4763" y="0"/>
                </a:moveTo>
                <a:lnTo>
                  <a:pt x="1039813" y="87312"/>
                </a:lnTo>
                <a:lnTo>
                  <a:pt x="0" y="228600"/>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Shape 4">
            <a:extLst>
              <a:ext uri="{DCE90ACF-4984-44D6-BF5E-6C8B8096DED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B18709F-DEB6-4349-B39A-2843F89E42DD}"/>
              </a:ext>
            </a:extLst>
          </p:cNvPr>
          <p:cNvSpPr/>
          <p:nvPr/>
        </p:nvSpPr>
        <p:spPr>
          <a:xfrm>
            <a:off x="1857375" y="3552825"/>
            <a:ext cx="368300" cy="223837"/>
          </a:xfrm>
          <a:custGeom>
            <a:avLst/>
            <a:gdLst/>
            <a:ahLst/>
            <a:cxnLst/>
            <a:rect l="0" t="0" r="r" b="b"/>
            <a:pathLst>
              <a:path w="368300" h="223838">
                <a:moveTo>
                  <a:pt x="0" y="38100"/>
                </a:moveTo>
                <a:lnTo>
                  <a:pt x="230188" y="0"/>
                </a:lnTo>
                <a:lnTo>
                  <a:pt x="368300" y="22383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Shape 5">
            <a:extLst>
              <a:ext uri="{0AF7821F-B8A2-4EFD-8493-D043D5B23AB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8DBF349-1B30-46B0-A4B5-605B1EDC7124}"/>
              </a:ext>
            </a:extLst>
          </p:cNvPr>
          <p:cNvSpPr/>
          <p:nvPr/>
        </p:nvSpPr>
        <p:spPr>
          <a:xfrm>
            <a:off x="1858962" y="3367087"/>
            <a:ext cx="958850" cy="223837"/>
          </a:xfrm>
          <a:custGeom>
            <a:avLst/>
            <a:gdLst/>
            <a:ahLst/>
            <a:cxnLst/>
            <a:rect l="0" t="0" r="r" b="b"/>
            <a:pathLst>
              <a:path w="958850" h="223838">
                <a:moveTo>
                  <a:pt x="0" y="0"/>
                </a:moveTo>
                <a:lnTo>
                  <a:pt x="958850" y="85725"/>
                </a:lnTo>
                <a:lnTo>
                  <a:pt x="1882" y="223838"/>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7" name="Freeform: Shape 6">
            <a:extLst>
              <a:ext uri="{A236C0A5-2950-4F86-B746-9525C4D2FED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E9EF7A8-462B-49EB-B6A4-49200AC64788}"/>
              </a:ext>
            </a:extLst>
          </p:cNvPr>
          <p:cNvSpPr/>
          <p:nvPr/>
        </p:nvSpPr>
        <p:spPr>
          <a:xfrm>
            <a:off x="0" y="0"/>
            <a:ext cx="9144000" cy="3462199"/>
          </a:xfrm>
          <a:custGeom>
            <a:avLst/>
            <a:gdLst/>
            <a:ahLst/>
            <a:cxnLst/>
            <a:rect l="0" t="0" r="r" b="b"/>
            <a:pathLst>
              <a:path w="9144000" h="3462199">
                <a:moveTo>
                  <a:pt x="0" y="0"/>
                </a:moveTo>
                <a:lnTo>
                  <a:pt x="9144000" y="0"/>
                </a:lnTo>
                <a:lnTo>
                  <a:pt x="9144000" y="2886075"/>
                </a:lnTo>
                <a:lnTo>
                  <a:pt x="7408158" y="1849668"/>
                </a:lnTo>
                <a:lnTo>
                  <a:pt x="5008332" y="3462199"/>
                </a:lnTo>
                <a:lnTo>
                  <a:pt x="1754813" y="2048863"/>
                </a:lnTo>
                <a:lnTo>
                  <a:pt x="0" y="299085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8" name="Freeform: Shape 7">
            <a:extLst>
              <a:ext uri="{0D1E0CEB-C0B2-43B3-BFC9-BA17F5C14DA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3859536-325F-4424-AA83-18C892ECFA13}"/>
              </a:ext>
            </a:extLst>
          </p:cNvPr>
          <p:cNvSpPr/>
          <p:nvPr/>
        </p:nvSpPr>
        <p:spPr>
          <a:xfrm>
            <a:off x="6124574" y="1336346"/>
            <a:ext cx="2561078" cy="1954008"/>
          </a:xfrm>
          <a:custGeom>
            <a:avLst/>
            <a:gdLst/>
            <a:ahLst/>
            <a:cxnLst/>
            <a:rect l="0" t="0" r="r" b="b"/>
            <a:pathLst>
              <a:path w="2561079" h="1954008">
                <a:moveTo>
                  <a:pt x="0" y="208681"/>
                </a:moveTo>
                <a:lnTo>
                  <a:pt x="2561079" y="0"/>
                </a:lnTo>
                <a:lnTo>
                  <a:pt x="2342913" y="1954008"/>
                </a:lnTo>
                <a:lnTo>
                  <a:pt x="246622" y="1773784"/>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9" name="Freeform: Shape 8">
            <a:extLst>
              <a:ext uri="{D72B2CF1-C3FD-4890-AAEE-030CB2AF303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5BEA692-7741-4DCA-81EC-08D88DB5271A}"/>
              </a:ext>
            </a:extLst>
          </p:cNvPr>
          <p:cNvSpPr/>
          <p:nvPr/>
        </p:nvSpPr>
        <p:spPr>
          <a:xfrm>
            <a:off x="7399338" y="3392487"/>
            <a:ext cx="352425" cy="219075"/>
          </a:xfrm>
          <a:custGeom>
            <a:avLst/>
            <a:gdLst/>
            <a:ahLst/>
            <a:cxnLst/>
            <a:rect l="0" t="0" r="r" b="b"/>
            <a:pathLst>
              <a:path w="352425" h="219075">
                <a:moveTo>
                  <a:pt x="0" y="33338"/>
                </a:moveTo>
                <a:lnTo>
                  <a:pt x="276225" y="0"/>
                </a:lnTo>
                <a:lnTo>
                  <a:pt x="352425" y="219075"/>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0" name="Freeform: Shape 9">
            <a:extLst>
              <a:ext uri="{A2227919-3FFF-45DB-95F8-DA5E7445D91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0890E60-EBA2-4A95-9B80-B6586D9FA36A}"/>
              </a:ext>
            </a:extLst>
          </p:cNvPr>
          <p:cNvSpPr/>
          <p:nvPr/>
        </p:nvSpPr>
        <p:spPr>
          <a:xfrm>
            <a:off x="8379927" y="1257300"/>
            <a:ext cx="92420" cy="104775"/>
          </a:xfrm>
          <a:custGeom>
            <a:avLst/>
            <a:gdLst/>
            <a:ahLst/>
            <a:cxnLst/>
            <a:rect l="0" t="0" r="r" b="b"/>
            <a:pathLst>
              <a:path w="92421" h="104775">
                <a:moveTo>
                  <a:pt x="0" y="0"/>
                </a:moveTo>
                <a:lnTo>
                  <a:pt x="92421" y="95250"/>
                </a:lnTo>
                <a:lnTo>
                  <a:pt x="0" y="104775"/>
                </a:lnTo>
                <a:close/>
              </a:path>
            </a:pathLst>
          </a:custGeom>
          <a:solidFill>
            <a:schemeClr val="tx1">
              <a:lumMod val="50000"/>
              <a:lumOff val="5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1" name="Freeform: Shape 10">
            <a:extLst>
              <a:ext uri="{3800BEC8-FAA8-45E2-9218-071A1EBDD98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6B72059-76CB-4265-B1FD-A88885CFD091}"/>
              </a:ext>
            </a:extLst>
          </p:cNvPr>
          <p:cNvSpPr/>
          <p:nvPr/>
        </p:nvSpPr>
        <p:spPr>
          <a:xfrm flipH="1">
            <a:off x="3333750" y="1812596"/>
            <a:ext cx="2561078" cy="1954008"/>
          </a:xfrm>
          <a:custGeom>
            <a:avLst/>
            <a:gdLst/>
            <a:ahLst/>
            <a:cxnLst/>
            <a:rect l="0" t="0" r="r" b="b"/>
            <a:pathLst>
              <a:path w="2561079" h="1954008">
                <a:moveTo>
                  <a:pt x="0" y="208681"/>
                </a:moveTo>
                <a:lnTo>
                  <a:pt x="2561079" y="0"/>
                </a:lnTo>
                <a:lnTo>
                  <a:pt x="2342913" y="1954008"/>
                </a:lnTo>
                <a:lnTo>
                  <a:pt x="246622" y="1773784"/>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2" name="Freeform: Shape 11">
            <a:extLst>
              <a:ext uri="{7B09C1DF-5DEA-4425-A25D-0866881897A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961013A-7B4C-4E4D-A522-C16F6B481E40}"/>
              </a:ext>
            </a:extLst>
          </p:cNvPr>
          <p:cNvSpPr/>
          <p:nvPr/>
        </p:nvSpPr>
        <p:spPr>
          <a:xfrm flipH="1">
            <a:off x="3547055" y="1733550"/>
            <a:ext cx="92420" cy="104775"/>
          </a:xfrm>
          <a:custGeom>
            <a:avLst/>
            <a:gdLst/>
            <a:ahLst/>
            <a:cxnLst/>
            <a:rect l="0" t="0" r="r" b="b"/>
            <a:pathLst>
              <a:path w="92421" h="104775">
                <a:moveTo>
                  <a:pt x="0" y="0"/>
                </a:moveTo>
                <a:lnTo>
                  <a:pt x="92421" y="95250"/>
                </a:lnTo>
                <a:lnTo>
                  <a:pt x="0" y="104775"/>
                </a:lnTo>
                <a:close/>
              </a:path>
            </a:pathLst>
          </a:custGeom>
          <a:solidFill>
            <a:schemeClr val="tx1">
              <a:lumMod val="50000"/>
              <a:lumOff val="5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3" name="Freeform: Shape 12">
            <a:extLst>
              <a:ext uri="{6CEF30EE-DBFB-47F3-B4DE-11E9F17D424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843A11D-6B2D-4DD8-A920-00D709A266BE}"/>
              </a:ext>
            </a:extLst>
          </p:cNvPr>
          <p:cNvSpPr/>
          <p:nvPr/>
        </p:nvSpPr>
        <p:spPr>
          <a:xfrm>
            <a:off x="476250" y="1498271"/>
            <a:ext cx="2561078" cy="1954008"/>
          </a:xfrm>
          <a:custGeom>
            <a:avLst/>
            <a:gdLst/>
            <a:ahLst/>
            <a:cxnLst/>
            <a:rect l="0" t="0" r="r" b="b"/>
            <a:pathLst>
              <a:path w="2561079" h="1954008">
                <a:moveTo>
                  <a:pt x="0" y="208681"/>
                </a:moveTo>
                <a:lnTo>
                  <a:pt x="2561079" y="0"/>
                </a:lnTo>
                <a:lnTo>
                  <a:pt x="2342913" y="1954008"/>
                </a:lnTo>
                <a:lnTo>
                  <a:pt x="246622" y="1773784"/>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4" name="Freeform: Shape 13">
            <a:extLst>
              <a:ext uri="{CAC155AF-6B86-4BC0-9F55-A2F8BB697BA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F495C97-72FC-4971-9489-D4320ACA9566}"/>
              </a:ext>
            </a:extLst>
          </p:cNvPr>
          <p:cNvSpPr/>
          <p:nvPr/>
        </p:nvSpPr>
        <p:spPr>
          <a:xfrm>
            <a:off x="2731602" y="1419225"/>
            <a:ext cx="92420" cy="104775"/>
          </a:xfrm>
          <a:custGeom>
            <a:avLst/>
            <a:gdLst/>
            <a:ahLst/>
            <a:cxnLst/>
            <a:rect l="0" t="0" r="r" b="b"/>
            <a:pathLst>
              <a:path w="92421" h="104775">
                <a:moveTo>
                  <a:pt x="0" y="0"/>
                </a:moveTo>
                <a:lnTo>
                  <a:pt x="92421" y="95250"/>
                </a:lnTo>
                <a:lnTo>
                  <a:pt x="0" y="104775"/>
                </a:lnTo>
                <a:close/>
              </a:path>
            </a:pathLst>
          </a:custGeom>
          <a:solidFill>
            <a:schemeClr val="tx1">
              <a:lumMod val="50000"/>
              <a:lumOff val="5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5" name="Title Placeholder 1">
            <a:extLst>
              <a:ext uri="{0350B86C-4B43-4AD4-A45B-22D9773D004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DAE2A8F-699E-4AA9-AF06-FEB596FBFA68}"/>
              </a:ext>
            </a:extLst>
          </p:cNvPr>
          <p:cNvSpPr>
            <a:spLocks noGrp="1"/>
          </p:cNvSpPr>
          <p:nvPr>
            <p:ph type="title"/>
          </p:nvPr>
        </p:nvSpPr>
        <p:spPr/>
        <p:txBody>
          <a:bodyPr rtlCol="0"/>
          <a:lstStyle>
            <a:lvl1pPr lvl="0"/>
          </a:lstStyle>
          <a:p>
            <a:r>
              <a:rPr lang="en-US" dirty="0"/>
              <a:t>Click to edit Master title style</a:t>
            </a:r>
          </a:p>
        </p:txBody>
      </p:sp>
      <p:sp>
        <p:nvSpPr>
          <p:cNvPr id="16" name="Picture Placeholder 8">
            <a:extLst>
              <a:ext uri="{262EDC16-6B79-4FD8-8DFB-6F088B1010A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68399C6-41F5-426C-A21C-7CDADC494B4E}"/>
              </a:ext>
            </a:extLst>
          </p:cNvPr>
          <p:cNvSpPr>
            <a:spLocks noGrp="1"/>
          </p:cNvSpPr>
          <p:nvPr>
            <p:ph type="pic" idx="1"/>
          </p:nvPr>
        </p:nvSpPr>
        <p:spPr>
          <a:xfrm>
            <a:off x="771525" y="1428750"/>
            <a:ext cx="1962150" cy="1962150"/>
          </a:xfrm>
          <a:custGeom>
            <a:avLst/>
            <a:gdLst/>
            <a:ahLst/>
            <a:cxnLst/>
            <a:rect l="0" t="0" r="r" b="b"/>
            <a:pathLst>
              <a:path w="1943100" h="1933575">
                <a:moveTo>
                  <a:pt x="0" y="209550"/>
                </a:moveTo>
                <a:lnTo>
                  <a:pt x="1943100" y="0"/>
                </a:lnTo>
                <a:lnTo>
                  <a:pt x="1943100" y="1933575"/>
                </a:lnTo>
                <a:lnTo>
                  <a:pt x="0" y="1647825"/>
                </a:lnTo>
                <a:close/>
              </a:path>
            </a:pathLst>
          </a:custGeom>
          <a:solidFill>
            <a:schemeClr val="bg1">
              <a:lumMod val="95000"/>
            </a:schemeClr>
          </a:solidFill>
          <a:ln w="31750">
            <a:noFill/>
          </a:ln>
        </p:spPr>
        <p:txBody>
          <a:bodyPr rtlCol="0"/>
          <a:lstStyle/>
          <a:p>
            <a:r>
              <a:rPr lang="en-US" dirty="0"/>
              <a:t>Click icon to add picture</a:t>
            </a:r>
          </a:p>
        </p:txBody>
      </p:sp>
      <p:sp>
        <p:nvSpPr>
          <p:cNvPr id="17" name="Content Placeholder 2">
            <a:extLst>
              <a:ext uri="{418E045A-BEB9-481C-BD5C-E5B8069226F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B853F41-2A4E-4A9E-A8F5-18634DCB2C32}"/>
              </a:ext>
            </a:extLst>
          </p:cNvPr>
          <p:cNvSpPr>
            <a:spLocks noGrp="1"/>
          </p:cNvSpPr>
          <p:nvPr>
            <p:ph type="body" idx="2"/>
          </p:nvPr>
        </p:nvSpPr>
        <p:spPr>
          <a:xfrm>
            <a:off x="571500" y="3800475"/>
            <a:ext cx="2381250" cy="476250"/>
          </a:xfrm>
          <a:prstGeom prst="rect">
            <a:avLst/>
          </a:prstGeom>
        </p:spPr>
        <p:txBody>
          <a:bodyPr vert="horz" rtlCol="0" anchor="t">
            <a:normAutofit/>
          </a:bodyPr>
          <a:lstStyle>
            <a:lvl1pPr marL="0" lvl="0" indent="0" algn="ctr">
              <a:lnSpc>
                <a:spcPct val="100000"/>
              </a:lnSpc>
              <a:buNone/>
              <a:defRPr lang="en-US" sz="1200" dirty="0">
                <a:solidFill>
                  <a:schemeClr val="bg1"/>
                </a:solidFill>
                <a:latin typeface="+mn-lt"/>
              </a:defRPr>
            </a:lvl1pPr>
            <a:lvl2pPr lvl="1">
              <a:lnSpc>
                <a:spcPct val="129000"/>
              </a:lnSpc>
              <a:defRPr lang="en-US" sz="1000" dirty="0">
                <a:solidFill>
                  <a:schemeClr val="bg1">
                    <a:lumMod val="65000"/>
                  </a:schemeClr>
                </a:solidFill>
                <a:latin typeface="+mn-lt"/>
              </a:defRPr>
            </a:lvl2pPr>
            <a:lvl3pPr lvl="2">
              <a:lnSpc>
                <a:spcPts val="1200"/>
              </a:lnSpc>
              <a:defRPr lang="en-US" sz="1000" i="1" dirty="0">
                <a:solidFill>
                  <a:schemeClr val="tx2">
                    <a:lumMod val="50000"/>
                    <a:lumOff val="50000"/>
                  </a:schemeClr>
                </a:solidFill>
                <a:latin typeface="+mn-lt"/>
              </a:defRPr>
            </a:lvl3pPr>
            <a:lvl4pPr lvl="3">
              <a:lnSpc>
                <a:spcPts val="1200"/>
              </a:lnSpc>
              <a:defRPr lang="en-US" sz="1000" i="0" dirty="0">
                <a:solidFill>
                  <a:schemeClr val="tx2">
                    <a:lumMod val="50000"/>
                    <a:lumOff val="50000"/>
                  </a:schemeClr>
                </a:solidFill>
                <a:latin typeface="+mn-lt"/>
              </a:defRPr>
            </a:lvl4pPr>
            <a:lvl5pPr lvl="4">
              <a:lnSpc>
                <a:spcPts val="1200"/>
              </a:lnSpc>
              <a:buFont typeface="Arial"/>
              <a:buChar char="»"/>
              <a:defRPr lang="en-US" sz="1000" i="1" dirty="0">
                <a:solidFill>
                  <a:schemeClr val="tx2">
                    <a:lumMod val="50000"/>
                    <a:lumOff val="50000"/>
                  </a:schemeClr>
                </a:solidFill>
                <a:latin typeface="+mn-lt"/>
              </a:defRPr>
            </a:lvl5pPr>
          </a:lstStyle>
          <a:p>
            <a:pPr lvl="0"/>
            <a:r>
              <a:rPr lang="en-US" dirty="0"/>
              <a:t>Click to edit Master text styles</a:t>
            </a:r>
          </a:p>
        </p:txBody>
      </p:sp>
      <p:sp>
        <p:nvSpPr>
          <p:cNvPr id="18" name="Picture Placeholder 8">
            <a:extLst>
              <a:ext uri="{E3105334-17AF-4E6E-A824-06D522D6834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7D4D092-A2D2-41D5-BD95-C89A14EAEEB9}"/>
              </a:ext>
            </a:extLst>
          </p:cNvPr>
          <p:cNvSpPr>
            <a:spLocks noGrp="1"/>
          </p:cNvSpPr>
          <p:nvPr>
            <p:ph type="pic" idx="3"/>
          </p:nvPr>
        </p:nvSpPr>
        <p:spPr>
          <a:xfrm>
            <a:off x="3638550" y="1733550"/>
            <a:ext cx="1962150" cy="1962150"/>
          </a:xfrm>
          <a:custGeom>
            <a:avLst/>
            <a:gdLst/>
            <a:ahLst/>
            <a:cxnLst/>
            <a:rect l="0" t="0" r="r" b="b"/>
            <a:pathLst>
              <a:path w="1962150" h="1962150">
                <a:moveTo>
                  <a:pt x="0" y="0"/>
                </a:moveTo>
                <a:lnTo>
                  <a:pt x="1962150" y="219075"/>
                </a:lnTo>
                <a:lnTo>
                  <a:pt x="1962150" y="1666875"/>
                </a:lnTo>
                <a:lnTo>
                  <a:pt x="0" y="1962150"/>
                </a:lnTo>
                <a:close/>
              </a:path>
            </a:pathLst>
          </a:custGeom>
          <a:solidFill>
            <a:schemeClr val="bg1">
              <a:lumMod val="95000"/>
            </a:schemeClr>
          </a:solidFill>
          <a:ln w="31750">
            <a:noFill/>
          </a:ln>
        </p:spPr>
        <p:txBody>
          <a:bodyPr rtlCol="0"/>
          <a:lstStyle/>
          <a:p>
            <a:r>
              <a:rPr lang="en-US" dirty="0"/>
              <a:t>Click icon to add picture</a:t>
            </a:r>
          </a:p>
        </p:txBody>
      </p:sp>
      <p:sp>
        <p:nvSpPr>
          <p:cNvPr id="19" name="Content Placeholder 2">
            <a:extLst>
              <a:ext uri="{592346D2-1523-4E7C-8735-93ECCA0D625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C9B8529-7C1E-4BE4-810E-E3D3A6D3A18D}"/>
              </a:ext>
            </a:extLst>
          </p:cNvPr>
          <p:cNvSpPr>
            <a:spLocks noGrp="1"/>
          </p:cNvSpPr>
          <p:nvPr>
            <p:ph type="body" idx="4"/>
          </p:nvPr>
        </p:nvSpPr>
        <p:spPr>
          <a:xfrm>
            <a:off x="3429000" y="4157265"/>
            <a:ext cx="2381250" cy="476250"/>
          </a:xfrm>
          <a:prstGeom prst="rect">
            <a:avLst/>
          </a:prstGeom>
        </p:spPr>
        <p:txBody>
          <a:bodyPr vert="horz" rtlCol="0" anchor="t">
            <a:normAutofit/>
          </a:bodyPr>
          <a:lstStyle>
            <a:lvl1pPr marL="0" lvl="0" indent="0" algn="ctr">
              <a:lnSpc>
                <a:spcPct val="100000"/>
              </a:lnSpc>
              <a:buNone/>
              <a:defRPr lang="en-US" sz="1200" dirty="0">
                <a:solidFill>
                  <a:schemeClr val="bg1"/>
                </a:solidFill>
                <a:latin typeface="+mn-lt"/>
              </a:defRPr>
            </a:lvl1pPr>
            <a:lvl2pPr lvl="1">
              <a:lnSpc>
                <a:spcPct val="129000"/>
              </a:lnSpc>
              <a:defRPr lang="en-US" sz="1000" dirty="0">
                <a:solidFill>
                  <a:schemeClr val="bg1">
                    <a:lumMod val="65000"/>
                  </a:schemeClr>
                </a:solidFill>
                <a:latin typeface="+mn-lt"/>
              </a:defRPr>
            </a:lvl2pPr>
            <a:lvl3pPr lvl="2">
              <a:lnSpc>
                <a:spcPts val="1200"/>
              </a:lnSpc>
              <a:defRPr lang="en-US" sz="1000" i="1" dirty="0">
                <a:solidFill>
                  <a:schemeClr val="tx2">
                    <a:lumMod val="50000"/>
                    <a:lumOff val="50000"/>
                  </a:schemeClr>
                </a:solidFill>
                <a:latin typeface="+mn-lt"/>
              </a:defRPr>
            </a:lvl3pPr>
            <a:lvl4pPr lvl="3">
              <a:lnSpc>
                <a:spcPts val="1200"/>
              </a:lnSpc>
              <a:defRPr lang="en-US" sz="1000" i="0" dirty="0">
                <a:solidFill>
                  <a:schemeClr val="tx2">
                    <a:lumMod val="50000"/>
                    <a:lumOff val="50000"/>
                  </a:schemeClr>
                </a:solidFill>
                <a:latin typeface="+mn-lt"/>
              </a:defRPr>
            </a:lvl4pPr>
            <a:lvl5pPr lvl="4">
              <a:lnSpc>
                <a:spcPts val="1200"/>
              </a:lnSpc>
              <a:buFont typeface="Arial"/>
              <a:buChar char="»"/>
              <a:defRPr lang="en-US" sz="1000" i="1" dirty="0">
                <a:solidFill>
                  <a:schemeClr val="tx2">
                    <a:lumMod val="50000"/>
                    <a:lumOff val="50000"/>
                  </a:schemeClr>
                </a:solidFill>
                <a:latin typeface="+mn-lt"/>
              </a:defRPr>
            </a:lvl5pPr>
          </a:lstStyle>
          <a:p>
            <a:pPr lvl="0"/>
            <a:r>
              <a:rPr lang="en-US" dirty="0"/>
              <a:t>Click to edit Master text styles</a:t>
            </a:r>
          </a:p>
        </p:txBody>
      </p:sp>
      <p:sp>
        <p:nvSpPr>
          <p:cNvPr id="20" name="Picture Placeholder 8">
            <a:extLst>
              <a:ext uri="{5CD37BEC-44A2-4F34-B1BB-FCC5A92BCF4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DB1F97B-1BBE-4612-AFBD-19203740D022}"/>
              </a:ext>
            </a:extLst>
          </p:cNvPr>
          <p:cNvSpPr>
            <a:spLocks noGrp="1" noChangeAspect="1"/>
          </p:cNvSpPr>
          <p:nvPr>
            <p:ph type="pic" idx="5"/>
          </p:nvPr>
        </p:nvSpPr>
        <p:spPr>
          <a:xfrm>
            <a:off x="6419850" y="1261006"/>
            <a:ext cx="1962150" cy="1960831"/>
          </a:xfrm>
          <a:custGeom>
            <a:avLst/>
            <a:gdLst/>
            <a:ahLst/>
            <a:cxnLst/>
            <a:rect l="0" t="0" r="r" b="b"/>
            <a:pathLst>
              <a:path w="1962150" h="1960831">
                <a:moveTo>
                  <a:pt x="0" y="180975"/>
                </a:moveTo>
                <a:lnTo>
                  <a:pt x="1962150" y="0"/>
                </a:lnTo>
                <a:lnTo>
                  <a:pt x="1962150" y="1960831"/>
                </a:lnTo>
                <a:lnTo>
                  <a:pt x="0" y="1665556"/>
                </a:lnTo>
                <a:close/>
              </a:path>
            </a:pathLst>
          </a:custGeom>
          <a:solidFill>
            <a:schemeClr val="bg1">
              <a:lumMod val="95000"/>
            </a:schemeClr>
          </a:solidFill>
          <a:ln w="31750">
            <a:noFill/>
          </a:ln>
        </p:spPr>
        <p:txBody>
          <a:bodyPr rtlCol="0"/>
          <a:lstStyle/>
          <a:p>
            <a:r>
              <a:rPr lang="en-US" dirty="0"/>
              <a:t>Click icon to add picture</a:t>
            </a:r>
          </a:p>
        </p:txBody>
      </p:sp>
      <p:sp>
        <p:nvSpPr>
          <p:cNvPr id="21" name="Content Placeholder 2">
            <a:extLst>
              <a:ext uri="{8D749C60-5E17-42F6-9A20-D60D45C08AB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7523F22-2648-4FD8-922F-3DD962E2CFD3}"/>
              </a:ext>
            </a:extLst>
          </p:cNvPr>
          <p:cNvSpPr>
            <a:spLocks noGrp="1"/>
          </p:cNvSpPr>
          <p:nvPr>
            <p:ph type="body" idx="6"/>
          </p:nvPr>
        </p:nvSpPr>
        <p:spPr>
          <a:xfrm>
            <a:off x="6238874" y="3638550"/>
            <a:ext cx="2381250" cy="476250"/>
          </a:xfrm>
          <a:prstGeom prst="rect">
            <a:avLst/>
          </a:prstGeom>
        </p:spPr>
        <p:txBody>
          <a:bodyPr vert="horz" rtlCol="0" anchor="t">
            <a:normAutofit/>
          </a:bodyPr>
          <a:lstStyle>
            <a:lvl1pPr marL="0" lvl="0" indent="0" algn="ctr">
              <a:lnSpc>
                <a:spcPct val="100000"/>
              </a:lnSpc>
              <a:buNone/>
              <a:defRPr lang="en-US" sz="1200" dirty="0">
                <a:solidFill>
                  <a:schemeClr val="bg1"/>
                </a:solidFill>
                <a:latin typeface="+mn-lt"/>
              </a:defRPr>
            </a:lvl1pPr>
            <a:lvl2pPr lvl="1">
              <a:lnSpc>
                <a:spcPct val="129000"/>
              </a:lnSpc>
              <a:defRPr lang="en-US" sz="1000" dirty="0">
                <a:solidFill>
                  <a:schemeClr val="bg1">
                    <a:lumMod val="65000"/>
                  </a:schemeClr>
                </a:solidFill>
                <a:latin typeface="+mn-lt"/>
              </a:defRPr>
            </a:lvl2pPr>
            <a:lvl3pPr lvl="2">
              <a:lnSpc>
                <a:spcPts val="1200"/>
              </a:lnSpc>
              <a:defRPr lang="en-US" sz="1000" i="1" dirty="0">
                <a:solidFill>
                  <a:schemeClr val="tx2">
                    <a:lumMod val="50000"/>
                    <a:lumOff val="50000"/>
                  </a:schemeClr>
                </a:solidFill>
                <a:latin typeface="+mn-lt"/>
              </a:defRPr>
            </a:lvl3pPr>
            <a:lvl4pPr lvl="3">
              <a:lnSpc>
                <a:spcPts val="1200"/>
              </a:lnSpc>
              <a:defRPr lang="en-US" sz="1000" i="0" dirty="0">
                <a:solidFill>
                  <a:schemeClr val="tx2">
                    <a:lumMod val="50000"/>
                    <a:lumOff val="50000"/>
                  </a:schemeClr>
                </a:solidFill>
                <a:latin typeface="+mn-lt"/>
              </a:defRPr>
            </a:lvl4pPr>
            <a:lvl5pPr lvl="4">
              <a:lnSpc>
                <a:spcPts val="1200"/>
              </a:lnSpc>
              <a:buFont typeface="Arial"/>
              <a:buChar char="»"/>
              <a:defRPr lang="en-US" sz="1000" i="1" dirty="0">
                <a:solidFill>
                  <a:schemeClr val="tx2">
                    <a:lumMod val="50000"/>
                    <a:lumOff val="50000"/>
                  </a:schemeClr>
                </a:solidFill>
                <a:latin typeface="+mn-lt"/>
              </a:defRPr>
            </a:lvl5pPr>
          </a:lstStyle>
          <a:p>
            <a:pPr lvl="0"/>
            <a:r>
              <a:rPr lang="en-US" dirty="0"/>
              <a:t>Click to edit Master text styles</a:t>
            </a:r>
          </a:p>
        </p:txBody>
      </p:sp>
      <p:sp>
        <p:nvSpPr>
          <p:cNvPr id="22" name="Date Placeholder 1">
            <a:extLst>
              <a:ext uri="{1F0E1F0D-F94A-4514-B2BF-A4BAD04DCBD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4D61871-5750-434C-97DE-1A9886D9402B}"/>
              </a:ext>
            </a:extLst>
          </p:cNvPr>
          <p:cNvSpPr>
            <a:spLocks noGrp="1"/>
          </p:cNvSpPr>
          <p:nvPr>
            <p:ph type="dt" sz="half" idx="10"/>
          </p:nvPr>
        </p:nvSpPr>
        <p:spPr/>
        <p:txBody>
          <a:bodyPr rtlCol="0"/>
          <a:lstStyle>
            <a:lvl1pPr lvl="0"/>
          </a:lstStyle>
          <a:p>
            <a:r>
              <a:rPr lang="en-US" dirty="0"/>
              <a:t>Date</a:t>
            </a:r>
          </a:p>
        </p:txBody>
      </p:sp>
      <p:sp>
        <p:nvSpPr>
          <p:cNvPr id="23" name="Footer Placeholder 3">
            <a:extLst>
              <a:ext uri="{3B81AED8-102C-4F1C-8892-494BDA3ED83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75736C8-57CF-46B7-89B5-FAA5EB5C67F2}"/>
              </a:ext>
            </a:extLst>
          </p:cNvPr>
          <p:cNvSpPr>
            <a:spLocks noGrp="1"/>
          </p:cNvSpPr>
          <p:nvPr>
            <p:ph type="ftr" sz="quarter" idx="11"/>
          </p:nvPr>
        </p:nvSpPr>
        <p:spPr/>
        <p:txBody>
          <a:bodyPr rtlCol="0"/>
          <a:lstStyle>
            <a:lvl1pPr lvl="0"/>
          </a:lstStyle>
          <a:p>
            <a:r>
              <a:rPr lang="en-US" dirty="0"/>
              <a:t>Footer</a:t>
            </a:r>
          </a:p>
        </p:txBody>
      </p:sp>
      <p:sp>
        <p:nvSpPr>
          <p:cNvPr id="24" name="Slide Number Placeholder 4">
            <a:extLst>
              <a:ext uri="{806E440C-3AD5-44CF-95A7-7C84202C4F9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74F7019-7566-4835-9F35-678541146F85}"/>
              </a:ext>
            </a:extLst>
          </p:cNvPr>
          <p:cNvSpPr>
            <a:spLocks noGrp="1"/>
          </p:cNvSpPr>
          <p:nvPr>
            <p:ph type="sldNum" sz="quarter" idx="12"/>
          </p:nvPr>
        </p:nvSpPr>
        <p:spPr/>
        <p:txBody>
          <a:bodyPr rtlCol="0"/>
          <a:lstStyle>
            <a:lvl1pPr lvl="0"/>
          </a:lstStyle>
          <a:p>
            <a:r>
              <a:rPr lang="en-US" dirty="0"/>
              <a:t>&lt;#&gt;</a:t>
            </a:r>
          </a:p>
        </p:txBody>
      </p:sp>
    </p:spTree>
    <p:custDataLst>
      <p:tags r:id="rId1"/>
    </p:custDataLst>
    <p:extLst>
      <p:ext uri="{30E2F5EB-9D8A-4C0F-8781-7B46B5C958BC}">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78"/>
      </p:ext>
    </p:extLst>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Images">
    <p:spTree>
      <p:nvGrpSpPr>
        <p:cNvPr id="1" name=""/>
        <p:cNvGrpSpPr/>
        <p:nvPr/>
      </p:nvGrpSpPr>
      <p:grpSpPr>
        <a:xfrm>
          <a:off x="0" y="0"/>
          <a:ext cx="0" cy="0"/>
          <a:chOff x="0" y="0"/>
          <a:chExt cx="0" cy="0"/>
        </a:xfrm>
      </p:grpSpPr>
      <p:sp>
        <p:nvSpPr>
          <p:cNvPr id="2" name="Freeform: Shape 1">
            <a:extLst>
              <a:ext uri="{069ECAFD-B153-413D-9D72-2F6EE85AE21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5C6A760-1F7B-492D-AAAC-0FD8035E0339}"/>
              </a:ext>
            </a:extLst>
          </p:cNvPr>
          <p:cNvSpPr/>
          <p:nvPr/>
        </p:nvSpPr>
        <p:spPr>
          <a:xfrm>
            <a:off x="0" y="0"/>
            <a:ext cx="9144000" cy="3784705"/>
          </a:xfrm>
          <a:custGeom>
            <a:avLst/>
            <a:gdLst/>
            <a:ahLst/>
            <a:cxnLst/>
            <a:rect l="0" t="0" r="r" b="b"/>
            <a:pathLst>
              <a:path w="9144000" h="3784706">
                <a:moveTo>
                  <a:pt x="0" y="0"/>
                </a:moveTo>
                <a:lnTo>
                  <a:pt x="9144000" y="0"/>
                </a:lnTo>
                <a:lnTo>
                  <a:pt x="9144000" y="3509626"/>
                </a:lnTo>
                <a:lnTo>
                  <a:pt x="7673751" y="2532623"/>
                </a:lnTo>
                <a:lnTo>
                  <a:pt x="6307842" y="3784705"/>
                </a:lnTo>
                <a:lnTo>
                  <a:pt x="3168149" y="1688415"/>
                </a:lnTo>
                <a:lnTo>
                  <a:pt x="0" y="3146135"/>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3" name="Freeform: Shape 2">
            <a:extLst>
              <a:ext uri="{09F4B1C1-59AB-457B-9964-DE0CA204194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DEA5EBB-EDF7-49F4-A2A1-B6836E2EF162}"/>
              </a:ext>
            </a:extLst>
          </p:cNvPr>
          <p:cNvSpPr/>
          <p:nvPr/>
        </p:nvSpPr>
        <p:spPr>
          <a:xfrm>
            <a:off x="681037" y="1557337"/>
            <a:ext cx="1471612" cy="1547812"/>
          </a:xfrm>
          <a:custGeom>
            <a:avLst/>
            <a:gdLst/>
            <a:ahLst/>
            <a:cxnLst/>
            <a:rect l="0" t="0" r="r" b="b"/>
            <a:pathLst>
              <a:path w="1471613" h="1547813">
                <a:moveTo>
                  <a:pt x="138113" y="100013"/>
                </a:moveTo>
                <a:lnTo>
                  <a:pt x="1352550" y="0"/>
                </a:lnTo>
                <a:lnTo>
                  <a:pt x="1471613" y="1547813"/>
                </a:lnTo>
                <a:lnTo>
                  <a:pt x="0" y="1423988"/>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Shape 3">
            <a:extLst>
              <a:ext uri="{3BF8ED10-4AF9-42FA-AEDF-FDDC8D01BDD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97CF680-B762-4C12-9E29-8AFC94A261A7}"/>
              </a:ext>
            </a:extLst>
          </p:cNvPr>
          <p:cNvSpPr/>
          <p:nvPr/>
        </p:nvSpPr>
        <p:spPr>
          <a:xfrm>
            <a:off x="2390340" y="550315"/>
            <a:ext cx="2096290" cy="2200630"/>
          </a:xfrm>
          <a:custGeom>
            <a:avLst/>
            <a:gdLst/>
            <a:ahLst/>
            <a:cxnLst/>
            <a:rect l="0" t="0" r="r" b="b"/>
            <a:pathLst>
              <a:path w="2096291" h="2200631">
                <a:moveTo>
                  <a:pt x="0" y="180224"/>
                </a:moveTo>
                <a:lnTo>
                  <a:pt x="2096291" y="0"/>
                </a:lnTo>
                <a:lnTo>
                  <a:pt x="1935037" y="2200631"/>
                </a:lnTo>
                <a:lnTo>
                  <a:pt x="199195" y="2048863"/>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Shape 4">
            <a:extLst>
              <a:ext uri="{BF63D653-EEC2-4E26-92FA-0C3BA46CE95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EF7DAE1-7D53-463E-A55B-00438053CEF4}"/>
              </a:ext>
            </a:extLst>
          </p:cNvPr>
          <p:cNvSpPr/>
          <p:nvPr/>
        </p:nvSpPr>
        <p:spPr>
          <a:xfrm>
            <a:off x="4681537" y="1952625"/>
            <a:ext cx="1471612" cy="1547812"/>
          </a:xfrm>
          <a:custGeom>
            <a:avLst/>
            <a:gdLst/>
            <a:ahLst/>
            <a:cxnLst/>
            <a:rect l="0" t="0" r="r" b="b"/>
            <a:pathLst>
              <a:path w="1471613" h="1547813">
                <a:moveTo>
                  <a:pt x="138113" y="100013"/>
                </a:moveTo>
                <a:lnTo>
                  <a:pt x="1352550" y="0"/>
                </a:lnTo>
                <a:lnTo>
                  <a:pt x="1471613" y="1547813"/>
                </a:lnTo>
                <a:lnTo>
                  <a:pt x="0" y="1423988"/>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Shape 5">
            <a:extLst>
              <a:ext uri="{2F3C1EEB-FDF0-41CB-B455-80BE453BBB7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620A0F0-4DBE-4ECE-8EF4-FED232639391}"/>
              </a:ext>
            </a:extLst>
          </p:cNvPr>
          <p:cNvSpPr/>
          <p:nvPr/>
        </p:nvSpPr>
        <p:spPr>
          <a:xfrm>
            <a:off x="6371790" y="1131340"/>
            <a:ext cx="2096290" cy="2200630"/>
          </a:xfrm>
          <a:custGeom>
            <a:avLst/>
            <a:gdLst/>
            <a:ahLst/>
            <a:cxnLst/>
            <a:rect l="0" t="0" r="r" b="b"/>
            <a:pathLst>
              <a:path w="2096291" h="2200631">
                <a:moveTo>
                  <a:pt x="0" y="180224"/>
                </a:moveTo>
                <a:lnTo>
                  <a:pt x="2096291" y="0"/>
                </a:lnTo>
                <a:lnTo>
                  <a:pt x="1935037" y="2200631"/>
                </a:lnTo>
                <a:lnTo>
                  <a:pt x="199195" y="2048863"/>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Shape 6">
            <a:extLst>
              <a:ext uri="{3EF9825A-E877-47D0-9C41-E01542EBE4E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C0E3E0B-030C-4D61-B7F6-3D2E1741A3B4}"/>
              </a:ext>
            </a:extLst>
          </p:cNvPr>
          <p:cNvSpPr/>
          <p:nvPr/>
        </p:nvSpPr>
        <p:spPr>
          <a:xfrm>
            <a:off x="1481137" y="3045278"/>
            <a:ext cx="681037" cy="155121"/>
          </a:xfrm>
          <a:custGeom>
            <a:avLst/>
            <a:gdLst/>
            <a:ahLst/>
            <a:cxnLst/>
            <a:rect l="0" t="0" r="r" b="b"/>
            <a:pathLst>
              <a:path w="681037" h="155121">
                <a:moveTo>
                  <a:pt x="4762" y="0"/>
                </a:moveTo>
                <a:lnTo>
                  <a:pt x="681037" y="57150"/>
                </a:lnTo>
                <a:lnTo>
                  <a:pt x="9525" y="155121"/>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8" name="Freeform: Shape 7">
            <a:extLst>
              <a:ext uri="{0226B145-324C-4DE8-8B38-EAE2AFBE79D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18F02A4-C433-4722-A62F-A62EC44E032B}"/>
              </a:ext>
            </a:extLst>
          </p:cNvPr>
          <p:cNvSpPr/>
          <p:nvPr/>
        </p:nvSpPr>
        <p:spPr>
          <a:xfrm>
            <a:off x="1490662" y="3186112"/>
            <a:ext cx="120967" cy="100012"/>
          </a:xfrm>
          <a:custGeom>
            <a:avLst/>
            <a:gdLst/>
            <a:ahLst/>
            <a:cxnLst/>
            <a:rect l="0" t="0" r="r" b="b"/>
            <a:pathLst>
              <a:path w="120968" h="100013">
                <a:moveTo>
                  <a:pt x="0" y="11566"/>
                </a:moveTo>
                <a:lnTo>
                  <a:pt x="82868" y="0"/>
                </a:lnTo>
                <a:lnTo>
                  <a:pt x="120968" y="100013"/>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Freeform: Shape 8">
            <a:extLst>
              <a:ext uri="{DA0294FE-5A3E-4401-9718-729C19F882B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93FC6F1-4912-46ED-811E-D851A17F353A}"/>
              </a:ext>
            </a:extLst>
          </p:cNvPr>
          <p:cNvSpPr/>
          <p:nvPr/>
        </p:nvSpPr>
        <p:spPr>
          <a:xfrm>
            <a:off x="3381375" y="2668587"/>
            <a:ext cx="947737" cy="169862"/>
          </a:xfrm>
          <a:custGeom>
            <a:avLst/>
            <a:gdLst/>
            <a:ahLst/>
            <a:cxnLst/>
            <a:rect l="0" t="0" r="r" b="b"/>
            <a:pathLst>
              <a:path w="947738" h="169862">
                <a:moveTo>
                  <a:pt x="4763" y="0"/>
                </a:moveTo>
                <a:lnTo>
                  <a:pt x="947738" y="79375"/>
                </a:lnTo>
                <a:lnTo>
                  <a:pt x="0" y="169862"/>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10" name="Freeform: Shape 9">
            <a:extLst>
              <a:ext uri="{34211525-C0EC-494E-83A7-37EF25E29CE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2559D09-63E8-42BE-85EC-17948812C8EC}"/>
              </a:ext>
            </a:extLst>
          </p:cNvPr>
          <p:cNvSpPr/>
          <p:nvPr/>
        </p:nvSpPr>
        <p:spPr>
          <a:xfrm>
            <a:off x="3383416" y="2824162"/>
            <a:ext cx="174171" cy="128587"/>
          </a:xfrm>
          <a:custGeom>
            <a:avLst/>
            <a:gdLst/>
            <a:ahLst/>
            <a:cxnLst/>
            <a:rect l="0" t="0" r="r" b="b"/>
            <a:pathLst>
              <a:path w="174171" h="128588">
                <a:moveTo>
                  <a:pt x="0" y="14968"/>
                </a:moveTo>
                <a:lnTo>
                  <a:pt x="145596" y="0"/>
                </a:lnTo>
                <a:lnTo>
                  <a:pt x="174171" y="12858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1" name="Freeform: Shape 10">
            <a:extLst>
              <a:ext uri="{3C67D9B3-48AA-4E0B-B03E-F862F388628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4904388-CED1-424D-AB2D-2ACAB201F157}"/>
              </a:ext>
            </a:extLst>
          </p:cNvPr>
          <p:cNvSpPr/>
          <p:nvPr/>
        </p:nvSpPr>
        <p:spPr>
          <a:xfrm>
            <a:off x="7365206" y="3405187"/>
            <a:ext cx="173831" cy="128587"/>
          </a:xfrm>
          <a:custGeom>
            <a:avLst/>
            <a:gdLst/>
            <a:ahLst/>
            <a:cxnLst/>
            <a:rect l="0" t="0" r="r" b="b"/>
            <a:pathLst>
              <a:path w="173831" h="128588">
                <a:moveTo>
                  <a:pt x="0" y="14288"/>
                </a:moveTo>
                <a:lnTo>
                  <a:pt x="142875" y="0"/>
                </a:lnTo>
                <a:lnTo>
                  <a:pt x="173831" y="12858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2" name="Freeform: Shape 11">
            <a:extLst>
              <a:ext uri="{10C5D2CE-15C0-478C-9951-F9F581D4174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E1D5F7D-0CB9-4980-A521-845AD1C248C4}"/>
              </a:ext>
            </a:extLst>
          </p:cNvPr>
          <p:cNvSpPr/>
          <p:nvPr/>
        </p:nvSpPr>
        <p:spPr>
          <a:xfrm>
            <a:off x="7362825" y="3249612"/>
            <a:ext cx="947737" cy="169862"/>
          </a:xfrm>
          <a:custGeom>
            <a:avLst/>
            <a:gdLst/>
            <a:ahLst/>
            <a:cxnLst/>
            <a:rect l="0" t="0" r="r" b="b"/>
            <a:pathLst>
              <a:path w="947738" h="169862">
                <a:moveTo>
                  <a:pt x="4763" y="0"/>
                </a:moveTo>
                <a:lnTo>
                  <a:pt x="947738" y="79375"/>
                </a:lnTo>
                <a:lnTo>
                  <a:pt x="0" y="169862"/>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13" name="Freeform: Shape 12">
            <a:extLst>
              <a:ext uri="{85AC8F96-5752-420A-ABA4-ECE9716CE68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916EF80-BA12-432B-99CF-240B18518BA7}"/>
              </a:ext>
            </a:extLst>
          </p:cNvPr>
          <p:cNvSpPr/>
          <p:nvPr/>
        </p:nvSpPr>
        <p:spPr>
          <a:xfrm>
            <a:off x="5486400" y="3577431"/>
            <a:ext cx="125730" cy="103981"/>
          </a:xfrm>
          <a:custGeom>
            <a:avLst/>
            <a:gdLst/>
            <a:ahLst/>
            <a:cxnLst/>
            <a:rect l="0" t="0" r="r" b="b"/>
            <a:pathLst>
              <a:path w="125730" h="103981">
                <a:moveTo>
                  <a:pt x="0" y="6350"/>
                </a:moveTo>
                <a:lnTo>
                  <a:pt x="82868" y="0"/>
                </a:lnTo>
                <a:lnTo>
                  <a:pt x="125730" y="103981"/>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4" name="Freeform: Shape 13">
            <a:extLst>
              <a:ext uri="{9123D4A4-A28C-4BA6-BCA9-C2A5627F397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BB26712-71C1-48C2-949F-C1D2E592E253}"/>
              </a:ext>
            </a:extLst>
          </p:cNvPr>
          <p:cNvSpPr/>
          <p:nvPr/>
        </p:nvSpPr>
        <p:spPr>
          <a:xfrm>
            <a:off x="5476875" y="3440112"/>
            <a:ext cx="676275" cy="150812"/>
          </a:xfrm>
          <a:custGeom>
            <a:avLst/>
            <a:gdLst/>
            <a:ahLst/>
            <a:cxnLst/>
            <a:rect l="0" t="0" r="r" b="b"/>
            <a:pathLst>
              <a:path w="676275" h="150812">
                <a:moveTo>
                  <a:pt x="0" y="794"/>
                </a:moveTo>
                <a:lnTo>
                  <a:pt x="676275" y="57944"/>
                </a:lnTo>
                <a:lnTo>
                  <a:pt x="9525" y="150812"/>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15" name="Picture Placeholder 8">
            <a:extLst>
              <a:ext uri="{EC5764F6-3E6B-4672-88EB-86B9BD7C33C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65E6C9B-0DEE-4A2E-9631-371821459F99}"/>
              </a:ext>
            </a:extLst>
          </p:cNvPr>
          <p:cNvSpPr>
            <a:spLocks noGrp="1"/>
          </p:cNvSpPr>
          <p:nvPr>
            <p:ph type="pic"/>
          </p:nvPr>
        </p:nvSpPr>
        <p:spPr>
          <a:xfrm>
            <a:off x="762000" y="1562100"/>
            <a:ext cx="1323975" cy="1495425"/>
          </a:xfrm>
          <a:custGeom>
            <a:avLst/>
            <a:gdLst/>
            <a:ahLst/>
            <a:cxnLst/>
            <a:rect l="0" t="0" r="r" b="b"/>
            <a:pathLst>
              <a:path w="1323975" h="1495425">
                <a:moveTo>
                  <a:pt x="80963" y="95250"/>
                </a:moveTo>
                <a:lnTo>
                  <a:pt x="1238250" y="0"/>
                </a:lnTo>
                <a:lnTo>
                  <a:pt x="1323975" y="1495425"/>
                </a:lnTo>
                <a:lnTo>
                  <a:pt x="0" y="1362075"/>
                </a:lnTo>
                <a:close/>
              </a:path>
            </a:pathLst>
          </a:custGeom>
          <a:solidFill>
            <a:schemeClr val="bg1">
              <a:lumMod val="95000"/>
            </a:schemeClr>
          </a:solidFill>
          <a:ln w="31750">
            <a:noFill/>
          </a:ln>
        </p:spPr>
        <p:txBody>
          <a:bodyPr rtlCol="0"/>
          <a:lstStyle/>
          <a:p>
            <a:r>
              <a:rPr lang="en-US" dirty="0"/>
              <a:t>Click icon to add picture</a:t>
            </a:r>
          </a:p>
        </p:txBody>
      </p:sp>
      <p:sp>
        <p:nvSpPr>
          <p:cNvPr id="16" name="Picture Placeholder 8">
            <a:extLst>
              <a:ext uri="{1484D723-EF89-4F46-9AA3-0E624BC7A0D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270702C-E11D-408B-8056-83D46D7AE8F1}"/>
              </a:ext>
            </a:extLst>
          </p:cNvPr>
          <p:cNvSpPr>
            <a:spLocks noGrp="1"/>
          </p:cNvSpPr>
          <p:nvPr>
            <p:ph type="pic" idx="1"/>
          </p:nvPr>
        </p:nvSpPr>
        <p:spPr>
          <a:xfrm>
            <a:off x="2546032" y="561975"/>
            <a:ext cx="1804987" cy="2147887"/>
          </a:xfrm>
          <a:custGeom>
            <a:avLst/>
            <a:gdLst/>
            <a:ahLst/>
            <a:cxnLst/>
            <a:rect l="0" t="0" r="r" b="b"/>
            <a:pathLst>
              <a:path w="1804988" h="2147888">
                <a:moveTo>
                  <a:pt x="0" y="157163"/>
                </a:moveTo>
                <a:lnTo>
                  <a:pt x="1804988" y="0"/>
                </a:lnTo>
                <a:lnTo>
                  <a:pt x="1716405" y="2147888"/>
                </a:lnTo>
                <a:lnTo>
                  <a:pt x="106680" y="1971675"/>
                </a:lnTo>
                <a:close/>
              </a:path>
            </a:pathLst>
          </a:custGeom>
          <a:solidFill>
            <a:schemeClr val="bg1">
              <a:lumMod val="95000"/>
            </a:schemeClr>
          </a:solidFill>
          <a:ln w="31750">
            <a:noFill/>
          </a:ln>
        </p:spPr>
        <p:txBody>
          <a:bodyPr rtlCol="0"/>
          <a:lstStyle/>
          <a:p>
            <a:r>
              <a:rPr lang="en-US" dirty="0"/>
              <a:t>Click icon to add picture</a:t>
            </a:r>
          </a:p>
        </p:txBody>
      </p:sp>
      <p:sp>
        <p:nvSpPr>
          <p:cNvPr id="17" name="Picture Placeholder 8">
            <a:extLst>
              <a:ext uri="{4ADB4032-E4D4-403D-AF7F-129F5F0F903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3A4AD36-EACF-4754-858F-6603CB5657CD}"/>
              </a:ext>
            </a:extLst>
          </p:cNvPr>
          <p:cNvSpPr>
            <a:spLocks noGrp="1"/>
          </p:cNvSpPr>
          <p:nvPr>
            <p:ph type="pic" idx="2"/>
          </p:nvPr>
        </p:nvSpPr>
        <p:spPr>
          <a:xfrm>
            <a:off x="4772025" y="1960756"/>
            <a:ext cx="1314450" cy="1487294"/>
          </a:xfrm>
          <a:custGeom>
            <a:avLst/>
            <a:gdLst/>
            <a:ahLst/>
            <a:cxnLst/>
            <a:rect l="0" t="0" r="r" b="b"/>
            <a:pathLst>
              <a:path w="1314450" h="1487294">
                <a:moveTo>
                  <a:pt x="80963" y="82356"/>
                </a:moveTo>
                <a:lnTo>
                  <a:pt x="1231048" y="0"/>
                </a:lnTo>
                <a:lnTo>
                  <a:pt x="1314450" y="1487294"/>
                </a:lnTo>
                <a:lnTo>
                  <a:pt x="0" y="1358706"/>
                </a:lnTo>
                <a:close/>
              </a:path>
            </a:pathLst>
          </a:custGeom>
          <a:solidFill>
            <a:schemeClr val="bg1">
              <a:lumMod val="95000"/>
            </a:schemeClr>
          </a:solidFill>
          <a:ln w="31750">
            <a:noFill/>
          </a:ln>
        </p:spPr>
        <p:txBody>
          <a:bodyPr rtlCol="0"/>
          <a:lstStyle/>
          <a:p>
            <a:r>
              <a:rPr lang="en-US" dirty="0"/>
              <a:t>Click icon to add picture</a:t>
            </a:r>
          </a:p>
        </p:txBody>
      </p:sp>
      <p:sp>
        <p:nvSpPr>
          <p:cNvPr id="18" name="Picture Placeholder 8">
            <a:extLst>
              <a:ext uri="{5BAA2A9E-5343-4338-84D1-EBC9B9CD6EC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253E59E-C09F-44EE-A1F8-E683DBD64BB3}"/>
              </a:ext>
            </a:extLst>
          </p:cNvPr>
          <p:cNvSpPr>
            <a:spLocks noGrp="1"/>
          </p:cNvSpPr>
          <p:nvPr>
            <p:ph type="pic" idx="3"/>
          </p:nvPr>
        </p:nvSpPr>
        <p:spPr>
          <a:xfrm>
            <a:off x="6533198" y="1144905"/>
            <a:ext cx="1786889" cy="2141220"/>
          </a:xfrm>
          <a:custGeom>
            <a:avLst/>
            <a:gdLst/>
            <a:ahLst/>
            <a:cxnLst/>
            <a:rect l="0" t="0" r="r" b="b"/>
            <a:pathLst>
              <a:path w="1786890" h="2141220">
                <a:moveTo>
                  <a:pt x="0" y="152400"/>
                </a:moveTo>
                <a:lnTo>
                  <a:pt x="1786890" y="0"/>
                </a:lnTo>
                <a:lnTo>
                  <a:pt x="1715452" y="2141220"/>
                </a:lnTo>
                <a:lnTo>
                  <a:pt x="100965" y="1960245"/>
                </a:lnTo>
                <a:close/>
              </a:path>
            </a:pathLst>
          </a:custGeom>
          <a:solidFill>
            <a:schemeClr val="bg1">
              <a:lumMod val="95000"/>
            </a:schemeClr>
          </a:solidFill>
          <a:ln w="31750">
            <a:noFill/>
          </a:ln>
        </p:spPr>
        <p:txBody>
          <a:bodyPr rtlCol="0"/>
          <a:lstStyle/>
          <a:p>
            <a:r>
              <a:rPr lang="en-US" dirty="0"/>
              <a:t>Click icon to add picture</a:t>
            </a:r>
          </a:p>
        </p:txBody>
      </p:sp>
      <p:sp>
        <p:nvSpPr>
          <p:cNvPr id="19" name="Title Placeholder 1">
            <a:extLst>
              <a:ext uri="{8201697D-4F52-4437-A565-B74BBD5604A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A35C200-987B-4CBD-87BF-36730A65F284}"/>
              </a:ext>
            </a:extLst>
          </p:cNvPr>
          <p:cNvSpPr>
            <a:spLocks noGrp="1"/>
          </p:cNvSpPr>
          <p:nvPr>
            <p:ph type="title" idx="4"/>
          </p:nvPr>
        </p:nvSpPr>
        <p:spPr>
          <a:xfrm>
            <a:off x="477779" y="3523401"/>
            <a:ext cx="5298876" cy="582723"/>
          </a:xfrm>
          <a:prstGeom prst="rect">
            <a:avLst/>
          </a:prstGeom>
        </p:spPr>
        <p:txBody>
          <a:bodyPr rtlCol="0"/>
          <a:lstStyle>
            <a:lvl1pPr lvl="0"/>
          </a:lstStyle>
          <a:p>
            <a:r>
              <a:rPr lang="en-US" dirty="0"/>
              <a:t>Click to edit Master title style</a:t>
            </a:r>
          </a:p>
        </p:txBody>
      </p:sp>
      <p:sp>
        <p:nvSpPr>
          <p:cNvPr id="20" name="Date Placeholder 2">
            <a:extLst>
              <a:ext uri="{80CBD89B-7706-4BBD-A60E-6FE25D114FD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43B1D81-394D-4560-9CC5-F12353997541}"/>
              </a:ext>
            </a:extLst>
          </p:cNvPr>
          <p:cNvSpPr>
            <a:spLocks noGrp="1"/>
          </p:cNvSpPr>
          <p:nvPr>
            <p:ph type="dt" sz="half" idx="10"/>
          </p:nvPr>
        </p:nvSpPr>
        <p:spPr/>
        <p:txBody>
          <a:bodyPr rtlCol="0"/>
          <a:lstStyle>
            <a:lvl1pPr lvl="0"/>
          </a:lstStyle>
          <a:p>
            <a:r>
              <a:rPr lang="en-US" dirty="0"/>
              <a:t>Date</a:t>
            </a:r>
          </a:p>
        </p:txBody>
      </p:sp>
      <p:sp>
        <p:nvSpPr>
          <p:cNvPr id="21" name="Footer Placeholder 3">
            <a:extLst>
              <a:ext uri="{A46A54A1-8348-4B17-83C0-3D17020091E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8F88D12-C0D1-4CCF-88F4-076BF99D1D0B}"/>
              </a:ext>
            </a:extLst>
          </p:cNvPr>
          <p:cNvSpPr>
            <a:spLocks noGrp="1"/>
          </p:cNvSpPr>
          <p:nvPr>
            <p:ph type="ftr" sz="quarter" idx="11"/>
          </p:nvPr>
        </p:nvSpPr>
        <p:spPr/>
        <p:txBody>
          <a:bodyPr rtlCol="0"/>
          <a:lstStyle>
            <a:lvl1pPr lvl="0"/>
          </a:lstStyle>
          <a:p>
            <a:r>
              <a:rPr lang="en-US" dirty="0"/>
              <a:t>Footer</a:t>
            </a:r>
          </a:p>
        </p:txBody>
      </p:sp>
      <p:sp>
        <p:nvSpPr>
          <p:cNvPr id="22" name="Slide Number Placeholder 4">
            <a:extLst>
              <a:ext uri="{C5CC240E-81F3-4239-B97D-95AFF2E9CFD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FDE11A1-D4CB-4CE6-8A31-B3060906CB4D}"/>
              </a:ext>
            </a:extLst>
          </p:cNvPr>
          <p:cNvSpPr>
            <a:spLocks noGrp="1"/>
          </p:cNvSpPr>
          <p:nvPr>
            <p:ph type="sldNum" sz="quarter" idx="12"/>
          </p:nvPr>
        </p:nvSpPr>
        <p:spPr/>
        <p:txBody>
          <a:bodyPr rtlCol="0"/>
          <a:lstStyle>
            <a:lvl1pPr lvl="0"/>
          </a:lstStyle>
          <a:p>
            <a:r>
              <a:rPr lang="en-US" dirty="0"/>
              <a:t>&lt;#&gt;</a:t>
            </a:r>
          </a:p>
        </p:txBody>
      </p:sp>
    </p:spTree>
    <p:custDataLst>
      <p:tags r:id="rId1"/>
    </p:custDataLst>
    <p:extLst>
      <p:ext uri="{654618B8-43D5-4D8B-95EE-B44C35B252FF}">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84"/>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Freeform: Shape 1">
            <a:extLst>
              <a:ext uri="{8AEAC12C-9E66-4641-A236-B5D83B62333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546C3A9-01B2-49E3-A880-2BCB94446E05}"/>
              </a:ext>
            </a:extLst>
          </p:cNvPr>
          <p:cNvSpPr/>
          <p:nvPr/>
        </p:nvSpPr>
        <p:spPr>
          <a:xfrm>
            <a:off x="2576512" y="4657725"/>
            <a:ext cx="538162" cy="328612"/>
          </a:xfrm>
          <a:custGeom>
            <a:avLst/>
            <a:gdLst/>
            <a:ahLst/>
            <a:cxnLst/>
            <a:rect l="0" t="0" r="r" b="b"/>
            <a:pathLst>
              <a:path w="538163" h="328613">
                <a:moveTo>
                  <a:pt x="228600" y="0"/>
                </a:moveTo>
                <a:lnTo>
                  <a:pt x="538163" y="52388"/>
                </a:lnTo>
                <a:lnTo>
                  <a:pt x="0" y="328613"/>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solidFill>
                <a:schemeClr val="bg1">
                  <a:lumMod val="75000"/>
                </a:schemeClr>
              </a:solidFill>
            </a:endParaRPr>
          </a:p>
        </p:txBody>
      </p:sp>
      <p:sp>
        <p:nvSpPr>
          <p:cNvPr id="3" name="Freeform: Shape 2">
            <a:extLst>
              <a:ext uri="{DDC9B7F0-6486-4E15-AA05-1C9A8DF5517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874C05F-970B-4ECC-96D2-F69F80F8DC0E}"/>
              </a:ext>
            </a:extLst>
          </p:cNvPr>
          <p:cNvSpPr/>
          <p:nvPr/>
        </p:nvSpPr>
        <p:spPr>
          <a:xfrm flipH="1" flipV="1">
            <a:off x="828675" y="4333875"/>
            <a:ext cx="2286000" cy="381000"/>
          </a:xfrm>
          <a:custGeom>
            <a:avLst/>
            <a:gdLst/>
            <a:ahLst/>
            <a:cxnLst/>
            <a:rect l="0" t="0" r="r" b="b"/>
            <a:pathLst>
              <a:path w="2633663" h="494400">
                <a:moveTo>
                  <a:pt x="0" y="0"/>
                </a:moveTo>
                <a:lnTo>
                  <a:pt x="2633663" y="494400"/>
                </a:lnTo>
                <a:lnTo>
                  <a:pt x="100013" y="461062"/>
                </a:lnTo>
                <a:close/>
              </a:path>
            </a:pathLst>
          </a:custGeom>
          <a:gradFill rotWithShape="1">
            <a:gsLst>
              <a:gs pos="77974">
                <a:schemeClr val="accent2"/>
              </a:gs>
              <a:gs pos="0">
                <a:schemeClr val="accent1"/>
              </a:gs>
            </a:gsLst>
            <a:lin ang="27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4" name="Freeform: Shape 3">
            <a:extLst>
              <a:ext uri="{E4D8D90B-350C-4469-BEC2-593966368BE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BB76298-1A31-4A26-8EA5-4C4270F7815A}"/>
              </a:ext>
            </a:extLst>
          </p:cNvPr>
          <p:cNvSpPr/>
          <p:nvPr/>
        </p:nvSpPr>
        <p:spPr>
          <a:xfrm>
            <a:off x="6515100" y="514350"/>
            <a:ext cx="2133600" cy="466725"/>
          </a:xfrm>
          <a:custGeom>
            <a:avLst/>
            <a:gdLst/>
            <a:ahLst/>
            <a:cxnLst/>
            <a:rect l="0" t="0" r="r" b="b"/>
            <a:pathLst>
              <a:path w="2133600" h="466725">
                <a:moveTo>
                  <a:pt x="9525" y="0"/>
                </a:moveTo>
                <a:lnTo>
                  <a:pt x="2133600" y="438150"/>
                </a:lnTo>
                <a:lnTo>
                  <a:pt x="119063" y="466725"/>
                </a:lnTo>
                <a:close/>
              </a:path>
            </a:pathLst>
          </a:custGeom>
          <a:gradFill rotWithShape="1">
            <a:gsLst>
              <a:gs pos="77974">
                <a:schemeClr val="accent2"/>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Shape 4">
            <a:extLst>
              <a:ext uri="{2FD347DC-FC9B-460C-9C3F-6541EE4DEE5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F969A65-825F-4F4D-8B2C-C9BA660897E0}"/>
              </a:ext>
            </a:extLst>
          </p:cNvPr>
          <p:cNvSpPr/>
          <p:nvPr/>
        </p:nvSpPr>
        <p:spPr>
          <a:xfrm>
            <a:off x="523875" y="948933"/>
            <a:ext cx="8115300" cy="3494479"/>
          </a:xfrm>
          <a:custGeom>
            <a:avLst/>
            <a:gdLst/>
            <a:ahLst/>
            <a:cxnLst/>
            <a:rect l="0" t="0" r="r" b="b"/>
            <a:pathLst>
              <a:path w="8115300" h="3494480">
                <a:moveTo>
                  <a:pt x="0" y="101409"/>
                </a:moveTo>
                <a:lnTo>
                  <a:pt x="8115300" y="0"/>
                </a:lnTo>
                <a:lnTo>
                  <a:pt x="7723113" y="3494479"/>
                </a:lnTo>
                <a:lnTo>
                  <a:pt x="310393" y="3389197"/>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Shape 5">
            <a:extLst>
              <a:ext uri="{A6815656-210E-48F9-97F1-B748967B205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ACA9E67-A052-493D-9709-C18BD9E21C2F}"/>
              </a:ext>
            </a:extLst>
          </p:cNvPr>
          <p:cNvSpPr/>
          <p:nvPr/>
        </p:nvSpPr>
        <p:spPr>
          <a:xfrm>
            <a:off x="6524625" y="323850"/>
            <a:ext cx="814387" cy="295275"/>
          </a:xfrm>
          <a:custGeom>
            <a:avLst/>
            <a:gdLst/>
            <a:ahLst/>
            <a:cxnLst/>
            <a:rect l="0" t="0" r="r" b="b"/>
            <a:pathLst>
              <a:path w="814388" h="295275">
                <a:moveTo>
                  <a:pt x="814388" y="0"/>
                </a:moveTo>
                <a:lnTo>
                  <a:pt x="495300" y="295275"/>
                </a:lnTo>
                <a:lnTo>
                  <a:pt x="0" y="190500"/>
                </a:lnTo>
                <a:close/>
              </a:path>
            </a:pathLst>
          </a:custGeom>
          <a:gradFill rotWithShape="1">
            <a:gsLst>
              <a:gs pos="0">
                <a:schemeClr val="accent1"/>
              </a:gs>
              <a:gs pos="75330">
                <a:schemeClr val="accent2"/>
              </a:gs>
            </a:gsLst>
            <a:lin ang="195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Title Placeholder 1">
            <a:extLst>
              <a:ext uri="{BDAFAFA1-EB4E-4E71-9E30-BF6755CBD19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AD3BEB1-D1D9-4BBD-890B-439A376FBB91}"/>
              </a:ext>
            </a:extLst>
          </p:cNvPr>
          <p:cNvSpPr>
            <a:spLocks noGrp="1"/>
          </p:cNvSpPr>
          <p:nvPr>
            <p:ph type="title"/>
          </p:nvPr>
        </p:nvSpPr>
        <p:spPr/>
        <p:txBody>
          <a:bodyPr rtlCol="0"/>
          <a:lstStyle>
            <a:lvl1pPr lvl="0"/>
          </a:lstStyle>
          <a:p>
            <a:r>
              <a:rPr lang="en-US" dirty="0"/>
              <a:t>Click to edit Master title style</a:t>
            </a:r>
          </a:p>
        </p:txBody>
      </p:sp>
      <p:sp>
        <p:nvSpPr>
          <p:cNvPr id="8" name="Content Placeholder 9">
            <a:extLst>
              <a:ext uri="{EB0C45F4-1FAA-4265-97D8-BED11ECFA08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D34DB7B-0D54-4225-B97B-505CBFEAA7B4}"/>
              </a:ext>
            </a:extLst>
          </p:cNvPr>
          <p:cNvSpPr>
            <a:spLocks noGrp="1"/>
          </p:cNvSpPr>
          <p:nvPr>
            <p:ph idx="1"/>
          </p:nvPr>
        </p:nvSpPr>
        <p:spPr/>
        <p:txBody>
          <a:bodyPr rtlCol="0"/>
          <a:lstStyle>
            <a:lvl1pPr lvl="0">
              <a:defRPr lang="en-US" dirty="0">
                <a:solidFill>
                  <a:schemeClr val="tx1"/>
                </a:solidFill>
              </a:defRPr>
            </a:lvl1pPr>
            <a:lvl2pPr lvl="1">
              <a:defRPr lang="en-US" dirty="0">
                <a:solidFill>
                  <a:schemeClr val="tx1"/>
                </a:solidFill>
              </a:defRPr>
            </a:lvl2pPr>
            <a:lvl3pPr lvl="2">
              <a:defRPr lang="en-US" dirty="0">
                <a:solidFill>
                  <a:schemeClr val="tx1"/>
                </a:solidFill>
              </a:defRPr>
            </a:lvl3pPr>
            <a:lvl4pPr lvl="3">
              <a:defRPr lang="en-US" dirty="0">
                <a:solidFill>
                  <a:schemeClr val="tx1"/>
                </a:solidFill>
              </a:defRPr>
            </a:lvl4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1">
            <a:extLst>
              <a:ext uri="{65B2CC9F-3D83-47C3-8F69-FB821A038A5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A773EFC-58F7-4404-9884-F2D3F089C559}"/>
              </a:ext>
            </a:extLst>
          </p:cNvPr>
          <p:cNvSpPr>
            <a:spLocks noGrp="1"/>
          </p:cNvSpPr>
          <p:nvPr>
            <p:ph type="dt" sz="half" idx="10"/>
          </p:nvPr>
        </p:nvSpPr>
        <p:spPr/>
        <p:txBody>
          <a:bodyPr rtlCol="0"/>
          <a:lstStyle>
            <a:lvl1pPr lvl="0"/>
          </a:lstStyle>
          <a:p>
            <a:r>
              <a:rPr lang="en-US" dirty="0"/>
              <a:t>Date</a:t>
            </a:r>
          </a:p>
        </p:txBody>
      </p:sp>
      <p:sp>
        <p:nvSpPr>
          <p:cNvPr id="10" name="Footer Placeholder 3">
            <a:extLst>
              <a:ext uri="{52D89A31-E7FD-4C15-B7DE-71F50E15EAE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15ADF97-0B99-48B8-96B5-D6E8DB26BFA8}"/>
              </a:ext>
            </a:extLst>
          </p:cNvPr>
          <p:cNvSpPr>
            <a:spLocks noGrp="1"/>
          </p:cNvSpPr>
          <p:nvPr>
            <p:ph type="ftr" sz="quarter" idx="11"/>
          </p:nvPr>
        </p:nvSpPr>
        <p:spPr/>
        <p:txBody>
          <a:bodyPr rtlCol="0"/>
          <a:lstStyle>
            <a:lvl1pPr lvl="0"/>
          </a:lstStyle>
          <a:p>
            <a:r>
              <a:rPr lang="en-US" dirty="0"/>
              <a:t>Footer</a:t>
            </a:r>
          </a:p>
        </p:txBody>
      </p:sp>
      <p:sp>
        <p:nvSpPr>
          <p:cNvPr id="11" name="Slide Number Placeholder 4">
            <a:extLst>
              <a:ext uri="{C9663148-C9AF-4648-BFEC-67EDFB9ACA2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70964E9-BF31-4AA7-ABE6-9360E345C506}"/>
              </a:ext>
            </a:extLst>
          </p:cNvPr>
          <p:cNvSpPr>
            <a:spLocks noGrp="1"/>
          </p:cNvSpPr>
          <p:nvPr>
            <p:ph type="sldNum" sz="quarter" idx="12"/>
          </p:nvPr>
        </p:nvSpPr>
        <p:spPr/>
        <p:txBody>
          <a:bodyPr rtlCol="0"/>
          <a:lstStyle>
            <a:lvl1pPr lvl="0"/>
          </a:lstStyle>
          <a:p>
            <a:r>
              <a:rPr lang="en-US" dirty="0"/>
              <a:t>&lt;#&gt;</a:t>
            </a:r>
          </a:p>
        </p:txBody>
      </p:sp>
    </p:spTree>
    <p:extLst>
      <p:ext uri="{BB26A1D1-A9E6-49A1-B6E9-2D4DE38EEC70}">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46"/>
      </p:ext>
    </p:extLst>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Freeform: Shape 1">
            <a:extLst>
              <a:ext uri="{74E3E035-8B46-4DFB-8B9F-4CAE85851AB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3DE32AC-BA15-495C-978D-489E5523710F}"/>
              </a:ext>
            </a:extLst>
          </p:cNvPr>
          <p:cNvSpPr/>
          <p:nvPr/>
        </p:nvSpPr>
        <p:spPr>
          <a:xfrm>
            <a:off x="942975" y="635368"/>
            <a:ext cx="7258484" cy="3794190"/>
          </a:xfrm>
          <a:custGeom>
            <a:avLst/>
            <a:gdLst/>
            <a:ahLst/>
            <a:cxnLst/>
            <a:rect l="0" t="0" r="r" b="b"/>
            <a:pathLst>
              <a:path w="7258485" h="3794191">
                <a:moveTo>
                  <a:pt x="0" y="559643"/>
                </a:moveTo>
                <a:lnTo>
                  <a:pt x="2361884" y="0"/>
                </a:lnTo>
                <a:lnTo>
                  <a:pt x="7258485" y="1024432"/>
                </a:lnTo>
                <a:lnTo>
                  <a:pt x="6575531" y="3206091"/>
                </a:lnTo>
                <a:lnTo>
                  <a:pt x="2684390" y="3794191"/>
                </a:lnTo>
                <a:lnTo>
                  <a:pt x="891635" y="3509626"/>
                </a:lnTo>
                <a:close/>
              </a:path>
            </a:pathLst>
          </a:custGeom>
          <a:solidFill>
            <a:schemeClr val="bg1">
              <a:alpha val="10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Shape 2">
            <a:extLst>
              <a:ext uri="{883E80F2-F0DC-4102-9AFF-9AD43F8BFF9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1730B17-DA65-4BE9-BDE4-F91598297323}"/>
              </a:ext>
            </a:extLst>
          </p:cNvPr>
          <p:cNvSpPr/>
          <p:nvPr/>
        </p:nvSpPr>
        <p:spPr>
          <a:xfrm>
            <a:off x="1409700" y="1076325"/>
            <a:ext cx="6438900" cy="3067050"/>
          </a:xfrm>
          <a:custGeom>
            <a:avLst/>
            <a:gdLst/>
            <a:ahLst/>
            <a:cxnLst/>
            <a:rect l="0" t="0" r="r" b="b"/>
            <a:pathLst>
              <a:path w="6438900" h="3067050">
                <a:moveTo>
                  <a:pt x="7144" y="23813"/>
                </a:moveTo>
                <a:lnTo>
                  <a:pt x="6438900" y="171984"/>
                </a:lnTo>
                <a:lnTo>
                  <a:pt x="6107596" y="2761300"/>
                </a:lnTo>
                <a:lnTo>
                  <a:pt x="425963" y="3067050"/>
                </a:lnTo>
                <a:close/>
              </a:path>
            </a:pathLst>
          </a:custGeom>
          <a:gradFill rotWithShape="1">
            <a:gsLst>
              <a:gs pos="0">
                <a:schemeClr val="accent1"/>
              </a:gs>
              <a:gs pos="100000">
                <a:schemeClr val="accent2"/>
              </a:gs>
            </a:gsLst>
            <a:lin ang="21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Shape 3">
            <a:extLst>
              <a:ext uri="{D635C82E-E527-4147-AB83-A578759F043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B42CF61-EDD4-4521-92C3-533C3C3897CC}"/>
              </a:ext>
            </a:extLst>
          </p:cNvPr>
          <p:cNvSpPr/>
          <p:nvPr/>
        </p:nvSpPr>
        <p:spPr>
          <a:xfrm>
            <a:off x="940117" y="638175"/>
            <a:ext cx="2366183" cy="1014946"/>
          </a:xfrm>
          <a:custGeom>
            <a:avLst/>
            <a:gdLst/>
            <a:ahLst/>
            <a:cxnLst/>
            <a:rect l="0" t="0" r="r" b="b"/>
            <a:pathLst>
              <a:path w="2366184" h="1014946">
                <a:moveTo>
                  <a:pt x="0" y="556260"/>
                </a:moveTo>
                <a:lnTo>
                  <a:pt x="2366184" y="0"/>
                </a:lnTo>
                <a:lnTo>
                  <a:pt x="1265869" y="1014946"/>
                </a:lnTo>
                <a:close/>
              </a:path>
            </a:pathLst>
          </a:custGeom>
          <a:gradFill rotWithShape="1">
            <a:gsLst>
              <a:gs pos="53304">
                <a:schemeClr val="bg1"/>
              </a:gs>
              <a:gs pos="100000">
                <a:schemeClr val="bg1">
                  <a:lumMod val="85000"/>
                </a:schemeClr>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Shape 4">
            <a:extLst>
              <a:ext uri="{36EDF2E3-5F94-4BCF-9B9B-809CC67AA10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D370956-C99F-45FF-81F3-D8A04ABAADC6}"/>
              </a:ext>
            </a:extLst>
          </p:cNvPr>
          <p:cNvSpPr/>
          <p:nvPr/>
        </p:nvSpPr>
        <p:spPr>
          <a:xfrm>
            <a:off x="1834515" y="3552825"/>
            <a:ext cx="1778384" cy="876892"/>
          </a:xfrm>
          <a:custGeom>
            <a:avLst/>
            <a:gdLst/>
            <a:ahLst/>
            <a:cxnLst/>
            <a:rect l="0" t="0" r="r" b="b"/>
            <a:pathLst>
              <a:path w="1778385" h="876893">
                <a:moveTo>
                  <a:pt x="0" y="594360"/>
                </a:moveTo>
                <a:lnTo>
                  <a:pt x="639337" y="0"/>
                </a:lnTo>
                <a:lnTo>
                  <a:pt x="1778385" y="876893"/>
                </a:lnTo>
                <a:close/>
              </a:path>
            </a:pathLst>
          </a:custGeom>
          <a:gradFill rotWithShape="1">
            <a:gsLst>
              <a:gs pos="53304">
                <a:schemeClr val="bg1"/>
              </a:gs>
              <a:gs pos="100000">
                <a:schemeClr val="bg1">
                  <a:lumMod val="85000"/>
                </a:schemeClr>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6" name="Freeform: Shape 5">
            <a:extLst>
              <a:ext uri="{2D8489EB-F1FD-4164-8D73-A59ECD5F4D4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B606B33-6BFF-4FC6-B1EC-BF7A3797E102}"/>
              </a:ext>
            </a:extLst>
          </p:cNvPr>
          <p:cNvSpPr/>
          <p:nvPr/>
        </p:nvSpPr>
        <p:spPr>
          <a:xfrm>
            <a:off x="7286625" y="1666875"/>
            <a:ext cx="910605" cy="2174782"/>
          </a:xfrm>
          <a:custGeom>
            <a:avLst/>
            <a:gdLst/>
            <a:ahLst/>
            <a:cxnLst/>
            <a:rect l="0" t="0" r="r" b="b"/>
            <a:pathLst>
              <a:path w="910606" h="2174783">
                <a:moveTo>
                  <a:pt x="226821" y="2174783"/>
                </a:moveTo>
                <a:lnTo>
                  <a:pt x="0" y="360448"/>
                </a:lnTo>
                <a:lnTo>
                  <a:pt x="910606" y="0"/>
                </a:lnTo>
                <a:close/>
              </a:path>
            </a:pathLst>
          </a:custGeom>
          <a:gradFill rotWithShape="1">
            <a:gsLst>
              <a:gs pos="53304">
                <a:schemeClr val="bg1"/>
              </a:gs>
              <a:gs pos="100000">
                <a:schemeClr val="bg1">
                  <a:lumMod val="85000"/>
                </a:schemeClr>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7" name="Title 1">
            <a:extLst>
              <a:ext uri="{90AB59FF-931C-4AFA-AF01-8DDF8590AF4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3ABCCF2-13B9-4CFC-B10A-946AF650939F}"/>
              </a:ext>
            </a:extLst>
          </p:cNvPr>
          <p:cNvSpPr>
            <a:spLocks noGrp="1"/>
          </p:cNvSpPr>
          <p:nvPr>
            <p:ph type="title"/>
          </p:nvPr>
        </p:nvSpPr>
        <p:spPr>
          <a:xfrm>
            <a:off x="2095500" y="1655927"/>
            <a:ext cx="4762500" cy="1093873"/>
          </a:xfrm>
          <a:prstGeom prst="rect">
            <a:avLst/>
          </a:prstGeom>
        </p:spPr>
        <p:txBody>
          <a:bodyPr vert="horz" rtlCol="0" anchor="b"/>
          <a:lstStyle>
            <a:lvl1pPr lvl="0" algn="ctr">
              <a:defRPr lang="en-US" sz="3600" b="1" cap="all" dirty="0">
                <a:solidFill>
                  <a:schemeClr val="bg1"/>
                </a:solidFill>
                <a:latin typeface="+mj-lt"/>
              </a:defRPr>
            </a:lvl1pPr>
          </a:lstStyle>
          <a:p>
            <a:r>
              <a:rPr lang="en-US" dirty="0"/>
              <a:t>Click to edit Master title style</a:t>
            </a:r>
          </a:p>
        </p:txBody>
      </p:sp>
      <p:sp>
        <p:nvSpPr>
          <p:cNvPr id="8" name="Text Placeholder 2">
            <a:extLst>
              <a:ext uri="{23AB65AA-C1DB-4177-8C39-DF69B24DA3C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BA1A217-C06C-4E8C-8B6A-DE7F04332394}"/>
              </a:ext>
            </a:extLst>
          </p:cNvPr>
          <p:cNvSpPr>
            <a:spLocks noGrp="1"/>
          </p:cNvSpPr>
          <p:nvPr>
            <p:ph type="body" idx="1"/>
          </p:nvPr>
        </p:nvSpPr>
        <p:spPr>
          <a:xfrm>
            <a:off x="2095500" y="2752725"/>
            <a:ext cx="4762500" cy="476250"/>
          </a:xfrm>
          <a:prstGeom prst="rect">
            <a:avLst/>
          </a:prstGeom>
        </p:spPr>
        <p:txBody>
          <a:bodyPr vert="horz" rtlCol="0" anchor="t">
            <a:normAutofit/>
          </a:bodyPr>
          <a:lstStyle>
            <a:lvl1pPr marL="0" lvl="0" indent="0" algn="ctr">
              <a:lnSpc>
                <a:spcPct val="100000"/>
              </a:lnSpc>
              <a:buNone/>
              <a:defRPr lang="en-US" sz="1600" b="0" i="0" spc="100" dirty="0">
                <a:solidFill>
                  <a:schemeClr val="bg1"/>
                </a:solidFill>
                <a:latin typeface="+mn-lt"/>
              </a:defRPr>
            </a:lvl1pPr>
            <a:lvl2pPr marL="457200" lvl="1" indent="0">
              <a:buNone/>
              <a:defRPr lang="en-US" sz="1800" dirty="0">
                <a:solidFill>
                  <a:schemeClr val="tx1">
                    <a:tint val="75000"/>
                  </a:schemeClr>
                </a:solidFill>
                <a:latin typeface="+mn-lt"/>
              </a:defRPr>
            </a:lvl2pPr>
            <a:lvl3pPr marL="914400" lvl="2" indent="0">
              <a:buNone/>
              <a:defRPr lang="en-US" sz="1600" dirty="0">
                <a:solidFill>
                  <a:schemeClr val="tx1">
                    <a:tint val="75000"/>
                  </a:schemeClr>
                </a:solidFill>
                <a:latin typeface="+mn-lt"/>
              </a:defRPr>
            </a:lvl3pPr>
            <a:lvl4pPr marL="1371600" lvl="3" indent="0">
              <a:buNone/>
              <a:defRPr lang="en-US" sz="1400" dirty="0">
                <a:solidFill>
                  <a:schemeClr val="tx1">
                    <a:tint val="75000"/>
                  </a:schemeClr>
                </a:solidFill>
                <a:latin typeface="+mn-lt"/>
              </a:defRPr>
            </a:lvl4pPr>
            <a:lvl5pPr marL="1828800" lvl="4" indent="0">
              <a:buNone/>
              <a:defRPr lang="en-US" sz="1400" dirty="0">
                <a:solidFill>
                  <a:schemeClr val="tx1">
                    <a:tint val="75000"/>
                  </a:schemeClr>
                </a:solidFill>
                <a:latin typeface="+mn-lt"/>
              </a:defRPr>
            </a:lvl5pPr>
            <a:lvl6pPr marL="2286000" lvl="5" indent="0">
              <a:buNone/>
              <a:defRPr lang="en-US" sz="1400" dirty="0">
                <a:solidFill>
                  <a:schemeClr val="tx1">
                    <a:tint val="75000"/>
                  </a:schemeClr>
                </a:solidFill>
                <a:latin typeface="+mn-lt"/>
              </a:defRPr>
            </a:lvl6pPr>
            <a:lvl7pPr marL="2743200" lvl="6" indent="0">
              <a:buNone/>
              <a:defRPr lang="en-US" sz="1400" dirty="0">
                <a:solidFill>
                  <a:schemeClr val="tx1">
                    <a:tint val="75000"/>
                  </a:schemeClr>
                </a:solidFill>
                <a:latin typeface="+mn-lt"/>
              </a:defRPr>
            </a:lvl7pPr>
            <a:lvl8pPr marL="3200400" lvl="7" indent="0">
              <a:buNone/>
              <a:defRPr lang="en-US" sz="1400" dirty="0">
                <a:solidFill>
                  <a:schemeClr val="tx1">
                    <a:tint val="75000"/>
                  </a:schemeClr>
                </a:solidFill>
                <a:latin typeface="+mn-lt"/>
              </a:defRPr>
            </a:lvl8pPr>
            <a:lvl9pPr marL="3657600" lvl="8" indent="0">
              <a:buNone/>
              <a:defRPr lang="en-US" sz="1400" dirty="0">
                <a:solidFill>
                  <a:schemeClr val="tx1">
                    <a:tint val="75000"/>
                  </a:schemeClr>
                </a:solidFill>
                <a:latin typeface="+mn-lt"/>
              </a:defRPr>
            </a:lvl9pPr>
          </a:lstStyle>
          <a:p>
            <a:pPr lvl="0"/>
            <a:r>
              <a:rPr lang="en-US" dirty="0"/>
              <a:t>Click to edit Master text styles</a:t>
            </a:r>
          </a:p>
        </p:txBody>
      </p:sp>
      <p:sp>
        <p:nvSpPr>
          <p:cNvPr id="9" name="Date Placeholder 3">
            <a:extLst>
              <a:ext uri="{3B0C4EEA-1C47-4416-A50C-B36398D969B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0F79A38-B8AB-40ED-AF05-E3EEBE9FA05B}"/>
              </a:ext>
            </a:extLst>
          </p:cNvPr>
          <p:cNvSpPr>
            <a:spLocks noGrp="1"/>
          </p:cNvSpPr>
          <p:nvPr>
            <p:ph type="dt" sz="half" idx="10"/>
          </p:nvPr>
        </p:nvSpPr>
        <p:spPr/>
        <p:txBody>
          <a:bodyPr rtlCol="0"/>
          <a:lstStyle>
            <a:lvl1pPr lvl="0"/>
          </a:lstStyle>
          <a:p>
            <a:r>
              <a:rPr lang="en-US" dirty="0"/>
              <a:t>Date</a:t>
            </a:r>
          </a:p>
        </p:txBody>
      </p:sp>
      <p:sp>
        <p:nvSpPr>
          <p:cNvPr id="10" name="Footer Placeholder 4">
            <a:extLst>
              <a:ext uri="{263515C0-3DC7-4472-8093-87F53465D29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FF6F1BA-56EE-45B7-9E00-6E81953BCC64}"/>
              </a:ext>
            </a:extLst>
          </p:cNvPr>
          <p:cNvSpPr>
            <a:spLocks noGrp="1"/>
          </p:cNvSpPr>
          <p:nvPr>
            <p:ph type="ftr" sz="quarter" idx="11"/>
          </p:nvPr>
        </p:nvSpPr>
        <p:spPr/>
        <p:txBody>
          <a:bodyPr rtlCol="0"/>
          <a:lstStyle>
            <a:lvl1pPr lvl="0"/>
          </a:lstStyle>
          <a:p>
            <a:r>
              <a:rPr lang="en-US" dirty="0"/>
              <a:t>Footer</a:t>
            </a:r>
          </a:p>
        </p:txBody>
      </p:sp>
      <p:sp>
        <p:nvSpPr>
          <p:cNvPr id="11" name="Slide Number Placeholder 5">
            <a:extLst>
              <a:ext uri="{BCE1C0C1-DA51-47A2-B2F3-3180A78A92F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01A1941-848C-464E-A6EE-93B00F32029D}"/>
              </a:ext>
            </a:extLst>
          </p:cNvPr>
          <p:cNvSpPr>
            <a:spLocks noGrp="1"/>
          </p:cNvSpPr>
          <p:nvPr>
            <p:ph type="sldNum" sz="quarter" idx="12"/>
          </p:nvPr>
        </p:nvSpPr>
        <p:spPr/>
        <p:txBody>
          <a:bodyPr rtlCol="0"/>
          <a:lstStyle>
            <a:lvl1pPr lvl="0"/>
          </a:lstStyle>
          <a:p>
            <a:r>
              <a:rPr lang="en-US" dirty="0"/>
              <a:t>&lt;#&gt;</a:t>
            </a:r>
          </a:p>
        </p:txBody>
      </p:sp>
    </p:spTree>
    <p:extLst>
      <p:ext uri="{FA7197E6-6644-4D61-9DC2-D22005557EF6}">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49"/>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Freeform: Shape 1">
            <a:extLst>
              <a:ext uri="{2A7FFA4B-C6D8-485D-9EFF-009945B63C0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1A19EFA-9E09-474C-A826-4CBB8B7C8460}"/>
              </a:ext>
            </a:extLst>
          </p:cNvPr>
          <p:cNvSpPr/>
          <p:nvPr/>
        </p:nvSpPr>
        <p:spPr>
          <a:xfrm flipV="1">
            <a:off x="6258158" y="4390590"/>
            <a:ext cx="2505075" cy="457200"/>
          </a:xfrm>
          <a:custGeom>
            <a:avLst/>
            <a:gdLst/>
            <a:ahLst/>
            <a:cxnLst/>
            <a:rect l="0" t="0" r="r" b="b"/>
            <a:pathLst>
              <a:path w="2505075" h="457200">
                <a:moveTo>
                  <a:pt x="0" y="0"/>
                </a:moveTo>
                <a:lnTo>
                  <a:pt x="2505075" y="457200"/>
                </a:lnTo>
                <a:lnTo>
                  <a:pt x="123825" y="400050"/>
                </a:lnTo>
                <a:close/>
              </a:path>
            </a:pathLst>
          </a:custGeom>
          <a:gradFill rotWithShape="1">
            <a:gsLst>
              <a:gs pos="77974">
                <a:schemeClr val="accent2"/>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3" name="Freeform: Shape 2">
            <a:extLst>
              <a:ext uri="{B9B8CA87-112A-44D5-B50D-89740D9F84C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95A33D4-0286-4E1E-BD85-DA251DF8E427}"/>
              </a:ext>
            </a:extLst>
          </p:cNvPr>
          <p:cNvSpPr/>
          <p:nvPr/>
        </p:nvSpPr>
        <p:spPr>
          <a:xfrm>
            <a:off x="0" y="0"/>
            <a:ext cx="9144000" cy="4590615"/>
          </a:xfrm>
          <a:custGeom>
            <a:avLst/>
            <a:gdLst/>
            <a:ahLst/>
            <a:cxnLst/>
            <a:rect l="0" t="0" r="r" b="b"/>
            <a:pathLst>
              <a:path w="9144000" h="4590615">
                <a:moveTo>
                  <a:pt x="0" y="2081"/>
                </a:moveTo>
                <a:lnTo>
                  <a:pt x="9144000" y="0"/>
                </a:lnTo>
                <a:lnTo>
                  <a:pt x="8755095" y="4391776"/>
                </a:lnTo>
                <a:lnTo>
                  <a:pt x="512413" y="4590615"/>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4" name="Freeform: Shape 3">
            <a:extLst>
              <a:ext uri="{458F33B8-DA26-49F2-AD37-82181EAB033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3AEFD33-631F-4035-8250-287A4CE88884}"/>
              </a:ext>
            </a:extLst>
          </p:cNvPr>
          <p:cNvSpPr/>
          <p:nvPr/>
        </p:nvSpPr>
        <p:spPr>
          <a:xfrm>
            <a:off x="6248400" y="4762500"/>
            <a:ext cx="777875" cy="206375"/>
          </a:xfrm>
          <a:custGeom>
            <a:avLst/>
            <a:gdLst/>
            <a:ahLst/>
            <a:cxnLst/>
            <a:rect l="0" t="0" r="r" b="b"/>
            <a:pathLst>
              <a:path w="777875" h="206375">
                <a:moveTo>
                  <a:pt x="0" y="82550"/>
                </a:moveTo>
                <a:lnTo>
                  <a:pt x="438150" y="0"/>
                </a:lnTo>
                <a:lnTo>
                  <a:pt x="777875" y="206375"/>
                </a:lnTo>
                <a:close/>
              </a:path>
            </a:pathLst>
          </a:custGeom>
          <a:gradFill rotWithShape="1">
            <a:gsLst>
              <a:gs pos="0">
                <a:schemeClr val="accent1"/>
              </a:gs>
              <a:gs pos="100000">
                <a:schemeClr val="accent2"/>
              </a:gs>
            </a:gsLst>
            <a:lin ang="19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Title Placeholder 1">
            <a:extLst>
              <a:ext uri="{E22A6B72-5662-44AD-ABD7-99D1AF92FCE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009E01D-CBE3-4679-BBDC-E2139D1C9EEF}"/>
              </a:ext>
            </a:extLst>
          </p:cNvPr>
          <p:cNvSpPr>
            <a:spLocks noGrp="1"/>
          </p:cNvSpPr>
          <p:nvPr>
            <p:ph type="title"/>
          </p:nvPr>
        </p:nvSpPr>
        <p:spPr/>
        <p:txBody>
          <a:bodyPr rtlCol="0"/>
          <a:lstStyle>
            <a:lvl1pPr lvl="0"/>
          </a:lstStyle>
          <a:p>
            <a:r>
              <a:rPr lang="en-US" dirty="0"/>
              <a:t>Click to edit Master title style</a:t>
            </a:r>
          </a:p>
        </p:txBody>
      </p:sp>
      <p:sp>
        <p:nvSpPr>
          <p:cNvPr id="6" name="Content Placeholder 9">
            <a:extLst>
              <a:ext uri="{A2A3512F-5067-45FF-870F-C063D08D33F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D6EC6F6-A124-4E84-A0A9-7930C27F157C}"/>
              </a:ext>
            </a:extLst>
          </p:cNvPr>
          <p:cNvSpPr>
            <a:spLocks noGrp="1"/>
          </p:cNvSpPr>
          <p:nvPr>
            <p:ph idx="1"/>
          </p:nvPr>
        </p:nvSpPr>
        <p:spPr>
          <a:xfrm>
            <a:off x="790575" y="1285875"/>
            <a:ext cx="3695700" cy="2857500"/>
          </a:xfrm>
        </p:spPr>
        <p:txBody>
          <a:bodyPr rtlCol="0"/>
          <a:lstStyle>
            <a:lvl1pPr lvl="0">
              <a:defRPr lang="en-US" dirty="0">
                <a:solidFill>
                  <a:schemeClr val="tx1"/>
                </a:solidFill>
              </a:defRPr>
            </a:lvl1pPr>
            <a:lvl2pPr lvl="1">
              <a:defRPr lang="en-US" dirty="0">
                <a:solidFill>
                  <a:schemeClr val="tx1"/>
                </a:solidFill>
              </a:defRPr>
            </a:lvl2pPr>
            <a:lvl3pPr lvl="2">
              <a:defRPr lang="en-US" dirty="0">
                <a:solidFill>
                  <a:schemeClr val="tx1"/>
                </a:solidFill>
              </a:defRPr>
            </a:lvl3pPr>
            <a:lvl4pPr lvl="3">
              <a:defRPr lang="en-US" dirty="0">
                <a:solidFill>
                  <a:schemeClr val="tx1"/>
                </a:solidFill>
              </a:defRPr>
            </a:lvl4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9">
            <a:extLst>
              <a:ext uri="{70154A7C-7C73-46E0-B8DF-D7EA0EF7A37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6462DD1-B490-4122-AE63-0171B108201F}"/>
              </a:ext>
            </a:extLst>
          </p:cNvPr>
          <p:cNvSpPr>
            <a:spLocks noGrp="1"/>
          </p:cNvSpPr>
          <p:nvPr>
            <p:ph idx="2"/>
          </p:nvPr>
        </p:nvSpPr>
        <p:spPr>
          <a:xfrm>
            <a:off x="4667250" y="1285875"/>
            <a:ext cx="3695700" cy="2857500"/>
          </a:xfrm>
        </p:spPr>
        <p:txBody>
          <a:bodyPr rtlCol="0"/>
          <a:lstStyle>
            <a:lvl1pPr lvl="0">
              <a:defRPr lang="en-US" dirty="0">
                <a:solidFill>
                  <a:schemeClr val="tx1"/>
                </a:solidFill>
              </a:defRPr>
            </a:lvl1pPr>
            <a:lvl2pPr lvl="1">
              <a:defRPr lang="en-US" dirty="0">
                <a:solidFill>
                  <a:schemeClr val="tx1"/>
                </a:solidFill>
              </a:defRPr>
            </a:lvl2pPr>
            <a:lvl3pPr lvl="2">
              <a:defRPr lang="en-US" dirty="0">
                <a:solidFill>
                  <a:schemeClr val="tx1"/>
                </a:solidFill>
              </a:defRPr>
            </a:lvl3pPr>
            <a:lvl4pPr lvl="3">
              <a:defRPr lang="en-US" dirty="0">
                <a:solidFill>
                  <a:schemeClr val="tx1"/>
                </a:solidFill>
              </a:defRPr>
            </a:lvl4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1">
            <a:extLst>
              <a:ext uri="{DEF7B8B6-0063-4D27-AAB3-DFA4A0D1246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82E3EBF-293B-4B57-8529-84482834D96D}"/>
              </a:ext>
            </a:extLst>
          </p:cNvPr>
          <p:cNvSpPr>
            <a:spLocks noGrp="1"/>
          </p:cNvSpPr>
          <p:nvPr>
            <p:ph type="dt" sz="half" idx="10"/>
          </p:nvPr>
        </p:nvSpPr>
        <p:spPr/>
        <p:txBody>
          <a:bodyPr rtlCol="0"/>
          <a:lstStyle>
            <a:lvl1pPr lvl="0"/>
          </a:lstStyle>
          <a:p>
            <a:r>
              <a:rPr lang="en-US" dirty="0"/>
              <a:t>Date</a:t>
            </a:r>
          </a:p>
        </p:txBody>
      </p:sp>
      <p:sp>
        <p:nvSpPr>
          <p:cNvPr id="9" name="Footer Placeholder 2">
            <a:extLst>
              <a:ext uri="{52625E58-656F-4578-8714-126723752D0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1772DE0-663C-47E2-98EC-05F4FF4BCC38}"/>
              </a:ext>
            </a:extLst>
          </p:cNvPr>
          <p:cNvSpPr>
            <a:spLocks noGrp="1"/>
          </p:cNvSpPr>
          <p:nvPr>
            <p:ph type="ftr" sz="quarter" idx="11"/>
          </p:nvPr>
        </p:nvSpPr>
        <p:spPr/>
        <p:txBody>
          <a:bodyPr rtlCol="0"/>
          <a:lstStyle>
            <a:lvl1pPr lvl="0"/>
          </a:lstStyle>
          <a:p>
            <a:r>
              <a:rPr lang="en-US" dirty="0"/>
              <a:t>Footer</a:t>
            </a:r>
          </a:p>
        </p:txBody>
      </p:sp>
      <p:sp>
        <p:nvSpPr>
          <p:cNvPr id="10" name="Slide Number Placeholder 3">
            <a:extLst>
              <a:ext uri="{F7C1FD8D-56DF-4D94-83AF-E9F7D29DDB4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E5C3BC1-48A0-4766-8B1E-151C59E79F1D}"/>
              </a:ext>
            </a:extLst>
          </p:cNvPr>
          <p:cNvSpPr>
            <a:spLocks noGrp="1"/>
          </p:cNvSpPr>
          <p:nvPr>
            <p:ph type="sldNum" sz="quarter" idx="12"/>
          </p:nvPr>
        </p:nvSpPr>
        <p:spPr/>
        <p:txBody>
          <a:bodyPr rtlCol="0"/>
          <a:lstStyle>
            <a:lvl1pPr lvl="0"/>
          </a:lstStyle>
          <a:p>
            <a:r>
              <a:rPr lang="en-US" dirty="0"/>
              <a:t>&lt;#&gt;</a:t>
            </a:r>
          </a:p>
        </p:txBody>
      </p:sp>
    </p:spTree>
    <p:extLst>
      <p:ext uri="{107F5E42-9EEE-4AD7-ACF3-AF0624FAB2DC}">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53"/>
      </p:ext>
    </p:extLst>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Freeform: Shape 1">
            <a:extLst>
              <a:ext uri="{4204904D-5BF2-46E1-BC5B-0145311F219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73ECD8B-A3C7-476B-88D4-8C596F61DA8F}"/>
              </a:ext>
            </a:extLst>
          </p:cNvPr>
          <p:cNvSpPr/>
          <p:nvPr/>
        </p:nvSpPr>
        <p:spPr>
          <a:xfrm>
            <a:off x="885825" y="4714875"/>
            <a:ext cx="534352" cy="404812"/>
          </a:xfrm>
          <a:custGeom>
            <a:avLst/>
            <a:gdLst/>
            <a:ahLst/>
            <a:cxnLst/>
            <a:rect l="0" t="0" r="r" b="b"/>
            <a:pathLst>
              <a:path w="534353" h="404813">
                <a:moveTo>
                  <a:pt x="228600" y="0"/>
                </a:moveTo>
                <a:lnTo>
                  <a:pt x="534353" y="134303"/>
                </a:lnTo>
                <a:lnTo>
                  <a:pt x="0" y="404813"/>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Shape 2">
            <a:extLst>
              <a:ext uri="{AAE89348-5E90-4A15-8DC4-D3EEC9F3E9E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75C1C44-A135-40F3-BEBE-67CE3403FF67}"/>
              </a:ext>
            </a:extLst>
          </p:cNvPr>
          <p:cNvSpPr/>
          <p:nvPr/>
        </p:nvSpPr>
        <p:spPr>
          <a:xfrm flipH="1" flipV="1">
            <a:off x="0" y="4267200"/>
            <a:ext cx="1419225" cy="581025"/>
          </a:xfrm>
          <a:custGeom>
            <a:avLst/>
            <a:gdLst/>
            <a:ahLst/>
            <a:cxnLst/>
            <a:rect l="0" t="0" r="r" b="b"/>
            <a:pathLst>
              <a:path w="1419225" h="581025">
                <a:moveTo>
                  <a:pt x="0" y="0"/>
                </a:moveTo>
                <a:lnTo>
                  <a:pt x="1419225" y="581025"/>
                </a:lnTo>
                <a:lnTo>
                  <a:pt x="34345" y="399576"/>
                </a:lnTo>
                <a:close/>
              </a:path>
            </a:pathLst>
          </a:custGeom>
          <a:gradFill rotWithShape="1">
            <a:gsLst>
              <a:gs pos="77974">
                <a:schemeClr val="accent2"/>
              </a:gs>
              <a:gs pos="0">
                <a:schemeClr val="accent1"/>
              </a:gs>
            </a:gsLst>
            <a:lin ang="27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4" name="Freeform: Shape 3">
            <a:extLst>
              <a:ext uri="{06CEF9CE-2FFD-4B7B-A07A-6C74875B0ED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E155747-104D-4142-B1CF-04366A220FAA}"/>
              </a:ext>
            </a:extLst>
          </p:cNvPr>
          <p:cNvSpPr/>
          <p:nvPr/>
        </p:nvSpPr>
        <p:spPr>
          <a:xfrm flipH="1" flipV="1">
            <a:off x="3952875" y="209550"/>
            <a:ext cx="5191125" cy="4933950"/>
          </a:xfrm>
          <a:custGeom>
            <a:avLst/>
            <a:gdLst/>
            <a:ahLst/>
            <a:cxnLst/>
            <a:rect l="0" t="0" r="r" b="b"/>
            <a:pathLst>
              <a:path w="5191125" h="4933950">
                <a:moveTo>
                  <a:pt x="0" y="285750"/>
                </a:moveTo>
                <a:lnTo>
                  <a:pt x="5191125" y="0"/>
                </a:lnTo>
                <a:lnTo>
                  <a:pt x="4505325" y="4933950"/>
                </a:lnTo>
                <a:lnTo>
                  <a:pt x="0" y="4267200"/>
                </a:lnTo>
                <a:close/>
              </a:path>
            </a:pathLst>
          </a:custGeom>
          <a:gradFill rotWithShape="1">
            <a:gsLst>
              <a:gs pos="7048">
                <a:schemeClr val="bg1">
                  <a:lumMod val="95000"/>
                </a:schemeClr>
              </a:gs>
              <a:gs pos="29075">
                <a:schemeClr val="bg1"/>
              </a:gs>
            </a:gsLst>
            <a:lin ang="10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dirty="0"/>
          </a:p>
        </p:txBody>
      </p:sp>
      <p:sp>
        <p:nvSpPr>
          <p:cNvPr id="5" name="Freeform: Shape 4">
            <a:extLst>
              <a:ext uri="{A435E51A-40FD-4A71-B2FF-AFBB69F5BD6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4695656-2247-431A-94F2-C52D370D2BBC}"/>
              </a:ext>
            </a:extLst>
          </p:cNvPr>
          <p:cNvSpPr/>
          <p:nvPr/>
        </p:nvSpPr>
        <p:spPr>
          <a:xfrm>
            <a:off x="0" y="0"/>
            <a:ext cx="4972050" cy="4867275"/>
          </a:xfrm>
          <a:custGeom>
            <a:avLst/>
            <a:gdLst/>
            <a:ahLst/>
            <a:cxnLst/>
            <a:rect l="0" t="0" r="r" b="b"/>
            <a:pathLst>
              <a:path w="4972050" h="4867275">
                <a:moveTo>
                  <a:pt x="0" y="285750"/>
                </a:moveTo>
                <a:lnTo>
                  <a:pt x="4972050" y="0"/>
                </a:lnTo>
                <a:lnTo>
                  <a:pt x="4505325" y="4867275"/>
                </a:lnTo>
                <a:lnTo>
                  <a:pt x="0" y="426720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6" name="Freeform: Shape 5">
            <a:extLst>
              <a:ext uri="{07077F06-34AF-4E2D-A094-4E94D892E37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E6F2386-4491-4170-8930-03EED4ABFF1C}"/>
              </a:ext>
            </a:extLst>
          </p:cNvPr>
          <p:cNvSpPr/>
          <p:nvPr/>
        </p:nvSpPr>
        <p:spPr>
          <a:xfrm>
            <a:off x="7724774" y="295275"/>
            <a:ext cx="1419225" cy="581025"/>
          </a:xfrm>
          <a:custGeom>
            <a:avLst/>
            <a:gdLst/>
            <a:ahLst/>
            <a:cxnLst/>
            <a:rect l="0" t="0" r="r" b="b"/>
            <a:pathLst>
              <a:path w="1419225" h="581025">
                <a:moveTo>
                  <a:pt x="0" y="0"/>
                </a:moveTo>
                <a:lnTo>
                  <a:pt x="1419225" y="581025"/>
                </a:lnTo>
                <a:lnTo>
                  <a:pt x="57873" y="383884"/>
                </a:lnTo>
                <a:close/>
              </a:path>
            </a:pathLst>
          </a:custGeom>
          <a:gradFill rotWithShape="1">
            <a:gsLst>
              <a:gs pos="77974">
                <a:schemeClr val="accent2"/>
              </a:gs>
              <a:gs pos="0">
                <a:schemeClr val="accent1"/>
              </a:gs>
            </a:gsLst>
            <a:lin ang="27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7" name="Freeform: Shape 6">
            <a:extLst>
              <a:ext uri="{16AD14AD-949D-4C03-82F6-0D4EAF85B50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08F5390-A6FD-45CE-86D8-09C833B846C5}"/>
              </a:ext>
            </a:extLst>
          </p:cNvPr>
          <p:cNvSpPr/>
          <p:nvPr/>
        </p:nvSpPr>
        <p:spPr>
          <a:xfrm flipH="1" flipV="1">
            <a:off x="7724774" y="104775"/>
            <a:ext cx="595312" cy="319087"/>
          </a:xfrm>
          <a:custGeom>
            <a:avLst/>
            <a:gdLst/>
            <a:ahLst/>
            <a:cxnLst/>
            <a:rect l="0" t="0" r="r" b="b"/>
            <a:pathLst>
              <a:path w="595313" h="319088">
                <a:moveTo>
                  <a:pt x="285750" y="0"/>
                </a:moveTo>
                <a:lnTo>
                  <a:pt x="595313" y="128588"/>
                </a:lnTo>
                <a:lnTo>
                  <a:pt x="0" y="319088"/>
                </a:lnTo>
                <a:close/>
              </a:path>
            </a:pathLst>
          </a:custGeom>
          <a:gradFill rotWithShape="1">
            <a:gsLst>
              <a:gs pos="0">
                <a:schemeClr val="accent1"/>
              </a:gs>
              <a:gs pos="100000">
                <a:schemeClr val="accent2"/>
              </a:gs>
            </a:gsLst>
            <a:lin ang="9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dirty="0"/>
          </a:p>
        </p:txBody>
      </p:sp>
      <p:sp>
        <p:nvSpPr>
          <p:cNvPr id="8" name="Freeform: Shape 7">
            <a:extLst>
              <a:ext uri="{9125FFDF-2F76-4B38-BB31-A9C3E90303B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0C832FF-6727-4528-AD8E-ADD0EF023EC1}"/>
              </a:ext>
            </a:extLst>
          </p:cNvPr>
          <p:cNvSpPr/>
          <p:nvPr/>
        </p:nvSpPr>
        <p:spPr>
          <a:xfrm>
            <a:off x="3957637" y="4800600"/>
            <a:ext cx="552450" cy="342900"/>
          </a:xfrm>
          <a:custGeom>
            <a:avLst/>
            <a:gdLst/>
            <a:ahLst/>
            <a:cxnLst/>
            <a:rect l="0" t="0" r="r" b="b"/>
            <a:pathLst>
              <a:path w="552450" h="342900">
                <a:moveTo>
                  <a:pt x="47625" y="0"/>
                </a:moveTo>
                <a:lnTo>
                  <a:pt x="552450" y="61913"/>
                </a:lnTo>
                <a:lnTo>
                  <a:pt x="0" y="342900"/>
                </a:lnTo>
                <a:close/>
              </a:path>
            </a:pathLst>
          </a:custGeom>
          <a:solidFill>
            <a:schemeClr val="bg1">
              <a:alpha val="100000"/>
              <a:lumMod val="85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Title Placeholder 1">
            <a:extLst>
              <a:ext uri="{9999C82F-9B77-44BD-A6E5-9AA579A3780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A018C64-FCEF-4475-A72C-83B7624DA50D}"/>
              </a:ext>
            </a:extLst>
          </p:cNvPr>
          <p:cNvSpPr>
            <a:spLocks noGrp="1"/>
          </p:cNvSpPr>
          <p:nvPr>
            <p:ph type="title"/>
          </p:nvPr>
        </p:nvSpPr>
        <p:spPr/>
        <p:txBody>
          <a:bodyPr rtlCol="0"/>
          <a:lstStyle>
            <a:lvl1pPr lvl="0"/>
          </a:lstStyle>
          <a:p>
            <a:r>
              <a:rPr lang="en-US" dirty="0"/>
              <a:t>Click to edit Master title style</a:t>
            </a:r>
          </a:p>
        </p:txBody>
      </p:sp>
      <p:sp>
        <p:nvSpPr>
          <p:cNvPr id="10" name="Text Placeholder 2">
            <a:extLst>
              <a:ext uri="{8A5BE8B8-7774-4676-A1E0-B5E7B5B97E8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D26195E-4B63-4C01-BF7E-A1B14DDE9090}"/>
              </a:ext>
            </a:extLst>
          </p:cNvPr>
          <p:cNvSpPr>
            <a:spLocks noGrp="1"/>
          </p:cNvSpPr>
          <p:nvPr>
            <p:ph type="body" idx="1"/>
          </p:nvPr>
        </p:nvSpPr>
        <p:spPr>
          <a:xfrm>
            <a:off x="790575" y="1198819"/>
            <a:ext cx="3543300" cy="540644"/>
          </a:xfrm>
          <a:prstGeom prst="rect">
            <a:avLst/>
          </a:prstGeom>
        </p:spPr>
        <p:txBody>
          <a:bodyPr vert="horz" rtlCol="0" anchor="t"/>
          <a:lstStyle>
            <a:lvl1pPr marL="0" lvl="0" indent="0">
              <a:buClr>
                <a:schemeClr val="tx1">
                  <a:lumMod val="50000"/>
                  <a:lumOff val="50000"/>
                </a:schemeClr>
              </a:buClr>
              <a:buNone/>
              <a:defRPr lang="en-US" sz="1800" i="0" cap="none" spc="100" dirty="0">
                <a:solidFill>
                  <a:schemeClr val="tx1"/>
                </a:solidFill>
                <a:latin typeface="Source Sans Pro-demi_bold"/>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p>
        </p:txBody>
      </p:sp>
      <p:sp>
        <p:nvSpPr>
          <p:cNvPr id="11" name="Content Placeholder 9">
            <a:extLst>
              <a:ext uri="{A1D9FF7A-CB7B-46EB-9CD6-3D0B1FDAAE5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5860866-DE5D-4FBD-8FF9-2F274978A1B9}"/>
              </a:ext>
            </a:extLst>
          </p:cNvPr>
          <p:cNvSpPr>
            <a:spLocks noGrp="1"/>
          </p:cNvSpPr>
          <p:nvPr>
            <p:ph idx="2"/>
          </p:nvPr>
        </p:nvSpPr>
        <p:spPr>
          <a:xfrm>
            <a:off x="790575" y="1800532"/>
            <a:ext cx="3543300" cy="2466668"/>
          </a:xfrm>
        </p:spPr>
        <p:txBody>
          <a:bodyPr rtlCol="0"/>
          <a:lstStyle>
            <a:lvl1pPr lvl="0">
              <a:defRPr lang="en-US" dirty="0">
                <a:solidFill>
                  <a:srgbClr val="000000"/>
                </a:solidFill>
              </a:defRPr>
            </a:lvl1pPr>
            <a:lvl2pPr lvl="1">
              <a:defRPr lang="en-US" dirty="0">
                <a:solidFill>
                  <a:srgbClr val="000000"/>
                </a:solidFill>
              </a:defRPr>
            </a:lvl2pPr>
            <a:lvl3pPr lvl="2">
              <a:defRPr lang="en-US" dirty="0">
                <a:solidFill>
                  <a:srgbClr val="000000"/>
                </a:solidFill>
              </a:defRPr>
            </a:lvl3pPr>
            <a:lvl4pPr lvl="3">
              <a:defRPr lang="en-US" dirty="0">
                <a:solidFill>
                  <a:srgbClr val="000000"/>
                </a:solidFill>
              </a:defRPr>
            </a:lvl4pPr>
            <a:lvl5pPr lvl="4">
              <a:defRPr lang="en-US" dirty="0">
                <a:solidFill>
                  <a:srgbClr val="000000"/>
                </a:solidFill>
              </a:defRPr>
            </a:lvl5pPr>
            <a:lvl6pPr lvl="5">
              <a:defRPr lang="en-US" dirty="0">
                <a:solidFill>
                  <a:srgbClr val="000000"/>
                </a:solidFill>
              </a:defRPr>
            </a:lvl6pPr>
            <a:lvl7pPr lvl="6">
              <a:defRPr lang="en-US" dirty="0">
                <a:solidFill>
                  <a:srgbClr val="000000"/>
                </a:solidFill>
              </a:defRPr>
            </a:lvl7pPr>
            <a:lvl8pPr lvl="7">
              <a:defRPr lang="en-US" dirty="0">
                <a:solidFill>
                  <a:srgbClr val="000000"/>
                </a:solidFill>
              </a:defRPr>
            </a:lvl8pPr>
            <a:lvl9pPr lvl="8">
              <a:defRPr lang="en-US" dirty="0">
                <a:solidFill>
                  <a:srgbClr val="000000"/>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2">
            <a:extLst>
              <a:ext uri="{67324C0A-9C78-4334-AF53-4B6E44D6CEF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9F2F1EF-9310-49BE-AD8D-E75CEBBF44CB}"/>
              </a:ext>
            </a:extLst>
          </p:cNvPr>
          <p:cNvSpPr>
            <a:spLocks noGrp="1"/>
          </p:cNvSpPr>
          <p:nvPr>
            <p:ph type="body" idx="3"/>
          </p:nvPr>
        </p:nvSpPr>
        <p:spPr>
          <a:xfrm>
            <a:off x="5075695" y="1190625"/>
            <a:ext cx="3538779" cy="540644"/>
          </a:xfrm>
          <a:prstGeom prst="rect">
            <a:avLst/>
          </a:prstGeom>
        </p:spPr>
        <p:txBody>
          <a:bodyPr vert="horz" rtlCol="0" anchor="t"/>
          <a:lstStyle>
            <a:lvl1pPr marL="0" lvl="0" indent="0">
              <a:buClr>
                <a:schemeClr val="tx1">
                  <a:lumMod val="50000"/>
                  <a:lumOff val="50000"/>
                </a:schemeClr>
              </a:buClr>
              <a:buNone/>
              <a:defRPr lang="en-US" sz="1800" i="0" cap="none" spc="100" dirty="0">
                <a:solidFill>
                  <a:schemeClr val="tx1"/>
                </a:solidFill>
                <a:latin typeface="Source Sans Pro-demi_bold"/>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p>
        </p:txBody>
      </p:sp>
      <p:sp>
        <p:nvSpPr>
          <p:cNvPr id="13" name="Content Placeholder 9">
            <a:extLst>
              <a:ext uri="{863CAAB1-38C1-4ADC-9440-89D5C24F499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84F84F9-DEB0-4C00-863C-AAB1A02375EF}"/>
              </a:ext>
            </a:extLst>
          </p:cNvPr>
          <p:cNvSpPr>
            <a:spLocks noGrp="1"/>
          </p:cNvSpPr>
          <p:nvPr>
            <p:ph idx="4"/>
          </p:nvPr>
        </p:nvSpPr>
        <p:spPr>
          <a:xfrm>
            <a:off x="5075695" y="1800225"/>
            <a:ext cx="3538779" cy="2466668"/>
          </a:xfrm>
        </p:spPr>
        <p:txBody>
          <a:bodyPr rtlCol="0"/>
          <a:lstStyle>
            <a:lvl1pPr lvl="0">
              <a:defRPr lang="en-US" dirty="0">
                <a:solidFill>
                  <a:srgbClr val="000000"/>
                </a:solidFill>
              </a:defRPr>
            </a:lvl1pPr>
            <a:lvl2pPr lvl="1">
              <a:defRPr lang="en-US" dirty="0">
                <a:solidFill>
                  <a:srgbClr val="000000"/>
                </a:solidFill>
              </a:defRPr>
            </a:lvl2pPr>
            <a:lvl3pPr lvl="2">
              <a:defRPr lang="en-US" dirty="0">
                <a:solidFill>
                  <a:srgbClr val="000000"/>
                </a:solidFill>
              </a:defRPr>
            </a:lvl3pPr>
            <a:lvl4pPr lvl="3">
              <a:defRPr lang="en-US" dirty="0">
                <a:solidFill>
                  <a:srgbClr val="000000"/>
                </a:solidFill>
              </a:defRPr>
            </a:lvl4pPr>
            <a:lvl5pPr lvl="4">
              <a:defRPr lang="en-US" dirty="0">
                <a:solidFill>
                  <a:srgbClr val="000000"/>
                </a:solidFill>
              </a:defRPr>
            </a:lvl5pPr>
            <a:lvl6pPr lvl="5">
              <a:defRPr lang="en-US" dirty="0">
                <a:solidFill>
                  <a:srgbClr val="000000"/>
                </a:solidFill>
              </a:defRPr>
            </a:lvl6pPr>
            <a:lvl7pPr lvl="6">
              <a:defRPr lang="en-US" dirty="0">
                <a:solidFill>
                  <a:srgbClr val="000000"/>
                </a:solidFill>
              </a:defRPr>
            </a:lvl7pPr>
            <a:lvl8pPr lvl="7">
              <a:defRPr lang="en-US" dirty="0">
                <a:solidFill>
                  <a:srgbClr val="000000"/>
                </a:solidFill>
              </a:defRPr>
            </a:lvl8pPr>
            <a:lvl9pPr lvl="8">
              <a:defRPr lang="en-US" dirty="0">
                <a:solidFill>
                  <a:srgbClr val="000000"/>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Date Placeholder 1">
            <a:extLst>
              <a:ext uri="{AD54FA0C-B6AC-4A5D-B1A7-14BBE267697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DBDADB9-F9CD-4956-86D3-9F018E9BEA99}"/>
              </a:ext>
            </a:extLst>
          </p:cNvPr>
          <p:cNvSpPr>
            <a:spLocks noGrp="1"/>
          </p:cNvSpPr>
          <p:nvPr>
            <p:ph type="dt" sz="half" idx="10"/>
          </p:nvPr>
        </p:nvSpPr>
        <p:spPr/>
        <p:txBody>
          <a:bodyPr rtlCol="0"/>
          <a:lstStyle/>
          <a:p>
            <a:r>
              <a:rPr lang="en-US" dirty="0"/>
              <a:t>Date</a:t>
            </a:r>
          </a:p>
        </p:txBody>
      </p:sp>
      <p:sp>
        <p:nvSpPr>
          <p:cNvPr id="15" name="Footer Placeholder 2">
            <a:extLst>
              <a:ext uri="{B96C409C-CB33-49A5-8ADB-35A4BC51C22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485A0B4-B9FC-4B4A-B8C9-1EF9AA78CE35}"/>
              </a:ext>
            </a:extLst>
          </p:cNvPr>
          <p:cNvSpPr>
            <a:spLocks noGrp="1"/>
          </p:cNvSpPr>
          <p:nvPr>
            <p:ph type="ftr" sz="quarter" idx="11"/>
          </p:nvPr>
        </p:nvSpPr>
        <p:spPr/>
        <p:txBody>
          <a:bodyPr rtlCol="0"/>
          <a:lstStyle/>
          <a:p>
            <a:r>
              <a:rPr lang="en-US" dirty="0"/>
              <a:t>Footer</a:t>
            </a:r>
          </a:p>
        </p:txBody>
      </p:sp>
      <p:sp>
        <p:nvSpPr>
          <p:cNvPr id="16" name="Slide Number Placeholder 3">
            <a:extLst>
              <a:ext uri="{DC9B0DA7-5249-4A75-9985-CE7DD8E1C47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4E6D887-3DC7-4577-9E06-EF110F0A5CE4}"/>
              </a:ext>
            </a:extLst>
          </p:cNvPr>
          <p:cNvSpPr>
            <a:spLocks noGrp="1"/>
          </p:cNvSpPr>
          <p:nvPr>
            <p:ph type="sldNum" sz="quarter" idx="12"/>
          </p:nvPr>
        </p:nvSpPr>
        <p:spPr/>
        <p:txBody>
          <a:bodyPr rtlCol="0"/>
          <a:lstStyle>
            <a:lvl1pPr lvl="0"/>
          </a:lstStyle>
          <a:p>
            <a:r>
              <a:rPr lang="en-US" dirty="0"/>
              <a:t>&lt;#&gt;</a:t>
            </a:r>
          </a:p>
        </p:txBody>
      </p:sp>
    </p:spTree>
    <p:custDataLst>
      <p:tags r:id="rId1"/>
    </p:custDataLst>
    <p:extLst>
      <p:ext uri="{C3E8B399-C41A-486B-AB7C-F64A130D77C2}">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58"/>
      </p:ext>
    </p:extLst>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Freeform: Shape 1">
            <a:extLst>
              <a:ext uri="{BB535DC7-6154-4AE0-A8C0-B81E47E6442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5D6CEC3-BC24-4635-939A-24DCED57DA0A}"/>
              </a:ext>
            </a:extLst>
          </p:cNvPr>
          <p:cNvSpPr/>
          <p:nvPr/>
        </p:nvSpPr>
        <p:spPr>
          <a:xfrm flipH="1">
            <a:off x="4913477" y="408665"/>
            <a:ext cx="2105934" cy="351041"/>
          </a:xfrm>
          <a:custGeom>
            <a:avLst/>
            <a:gdLst/>
            <a:ahLst/>
            <a:cxnLst/>
            <a:rect l="0" t="0" r="r" b="b"/>
            <a:pathLst>
              <a:path w="2105934" h="351042">
                <a:moveTo>
                  <a:pt x="2105934" y="0"/>
                </a:moveTo>
                <a:lnTo>
                  <a:pt x="2096449" y="351042"/>
                </a:lnTo>
                <a:lnTo>
                  <a:pt x="0" y="194314"/>
                </a:lnTo>
                <a:close/>
              </a:path>
            </a:pathLst>
          </a:custGeom>
          <a:gradFill rotWithShape="1">
            <a:gsLst>
              <a:gs pos="0">
                <a:schemeClr val="accent1"/>
              </a:gs>
              <a:gs pos="68282">
                <a:schemeClr val="accent2"/>
              </a:gs>
            </a:gsLst>
            <a:lin ang="13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Shape 2">
            <a:extLst>
              <a:ext uri="{234F2889-A36B-4C12-9689-F42A681B54E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1D0819C-3F02-4C73-84B4-DF0EF2853239}"/>
              </a:ext>
            </a:extLst>
          </p:cNvPr>
          <p:cNvSpPr/>
          <p:nvPr/>
        </p:nvSpPr>
        <p:spPr>
          <a:xfrm>
            <a:off x="1176357" y="952500"/>
            <a:ext cx="6848514" cy="3291460"/>
          </a:xfrm>
          <a:custGeom>
            <a:avLst/>
            <a:gdLst/>
            <a:ahLst/>
            <a:cxnLst/>
            <a:rect l="0" t="0" r="r" b="b"/>
            <a:pathLst>
              <a:path w="6848515" h="3291461">
                <a:moveTo>
                  <a:pt x="0" y="350963"/>
                </a:moveTo>
                <a:lnTo>
                  <a:pt x="6848515" y="0"/>
                </a:lnTo>
                <a:lnTo>
                  <a:pt x="5615403" y="3291461"/>
                </a:lnTo>
                <a:lnTo>
                  <a:pt x="578614" y="1925552"/>
                </a:lnTo>
                <a:close/>
              </a:path>
            </a:pathLst>
          </a:custGeom>
          <a:solidFill>
            <a:schemeClr val="bg1">
              <a:lumMod val="95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4" name="Freeform: Shape 3">
            <a:extLst>
              <a:ext uri="{F68B7A1C-4F4E-4685-8044-CA4CB2BF8BD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10B8A12-FADE-4D50-8FB0-D4ED5AFC3334}"/>
              </a:ext>
            </a:extLst>
          </p:cNvPr>
          <p:cNvSpPr/>
          <p:nvPr/>
        </p:nvSpPr>
        <p:spPr>
          <a:xfrm>
            <a:off x="1590675" y="590550"/>
            <a:ext cx="5966364" cy="3291460"/>
          </a:xfrm>
          <a:custGeom>
            <a:avLst/>
            <a:gdLst/>
            <a:ahLst/>
            <a:cxnLst/>
            <a:rect l="0" t="0" r="r" b="b"/>
            <a:pathLst>
              <a:path w="5966365" h="3291461">
                <a:moveTo>
                  <a:pt x="331992" y="407876"/>
                </a:moveTo>
                <a:lnTo>
                  <a:pt x="5416208" y="0"/>
                </a:lnTo>
                <a:lnTo>
                  <a:pt x="5966365" y="3291461"/>
                </a:lnTo>
                <a:lnTo>
                  <a:pt x="0" y="3073295"/>
                </a:lnTo>
                <a:close/>
              </a:path>
            </a:pathLst>
          </a:custGeom>
          <a:gradFill rotWithShape="1">
            <a:gsLst>
              <a:gs pos="0">
                <a:schemeClr val="accent1"/>
              </a:gs>
              <a:gs pos="100000">
                <a:schemeClr val="accent2"/>
              </a:gs>
            </a:gsLst>
            <a:lin ang="84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Shape 4">
            <a:extLst>
              <a:ext uri="{8B71CEF4-C2EF-4ED3-A879-82632810C99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238FCA4-2C63-4B9E-9341-4D39D077FC38}"/>
              </a:ext>
            </a:extLst>
          </p:cNvPr>
          <p:cNvSpPr/>
          <p:nvPr/>
        </p:nvSpPr>
        <p:spPr>
          <a:xfrm>
            <a:off x="1590675" y="3654497"/>
            <a:ext cx="3682618" cy="623294"/>
          </a:xfrm>
          <a:custGeom>
            <a:avLst/>
            <a:gdLst/>
            <a:ahLst/>
            <a:cxnLst/>
            <a:rect l="0" t="0" r="r" b="b"/>
            <a:pathLst>
              <a:path w="3682618" h="623295">
                <a:moveTo>
                  <a:pt x="3550454" y="129852"/>
                </a:moveTo>
                <a:lnTo>
                  <a:pt x="3682618" y="623295"/>
                </a:lnTo>
                <a:lnTo>
                  <a:pt x="0" y="0"/>
                </a:lnTo>
                <a:close/>
              </a:path>
            </a:pathLst>
          </a:custGeom>
          <a:gradFill rotWithShape="1">
            <a:gsLst>
              <a:gs pos="0">
                <a:schemeClr val="accent1">
                  <a:lumMod val="75000"/>
                </a:schemeClr>
              </a:gs>
              <a:gs pos="77974">
                <a:schemeClr val="accent2"/>
              </a:gs>
            </a:gsLst>
            <a:lin ang="51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Shape 5">
            <a:extLst>
              <a:ext uri="{145847D4-3508-4C84-A1A1-160D343B8B9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8037335-911D-4B03-BCE3-1B956CC7F63F}"/>
              </a:ext>
            </a:extLst>
          </p:cNvPr>
          <p:cNvSpPr/>
          <p:nvPr/>
        </p:nvSpPr>
        <p:spPr>
          <a:xfrm>
            <a:off x="4210050" y="4171950"/>
            <a:ext cx="1060160" cy="369419"/>
          </a:xfrm>
          <a:custGeom>
            <a:avLst/>
            <a:gdLst/>
            <a:ahLst/>
            <a:cxnLst/>
            <a:rect l="0" t="0" r="r" b="b"/>
            <a:pathLst>
              <a:path w="1060160" h="369420">
                <a:moveTo>
                  <a:pt x="491624" y="0"/>
                </a:moveTo>
                <a:lnTo>
                  <a:pt x="1060160" y="104301"/>
                </a:lnTo>
                <a:lnTo>
                  <a:pt x="0" y="369420"/>
                </a:lnTo>
                <a:close/>
              </a:path>
            </a:pathLst>
          </a:custGeom>
          <a:gradFill rotWithShape="1">
            <a:gsLst>
              <a:gs pos="0">
                <a:schemeClr val="accent1">
                  <a:lumMod val="75000"/>
                </a:schemeClr>
              </a:gs>
              <a:gs pos="78414">
                <a:schemeClr val="accent2"/>
              </a:gs>
            </a:gsLst>
            <a:lin ang="84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Shape 6">
            <a:extLst>
              <a:ext uri="{35FE2836-75BB-4C55-B29C-5C56659A6B3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C0CAAC9-1C2F-4AE1-8334-3ED5BCA27D62}"/>
              </a:ext>
            </a:extLst>
          </p:cNvPr>
          <p:cNvSpPr/>
          <p:nvPr/>
        </p:nvSpPr>
        <p:spPr>
          <a:xfrm flipH="1">
            <a:off x="7715250" y="952500"/>
            <a:ext cx="428625" cy="1228725"/>
          </a:xfrm>
          <a:custGeom>
            <a:avLst/>
            <a:gdLst/>
            <a:ahLst/>
            <a:cxnLst/>
            <a:rect l="0" t="0" r="r" b="b"/>
            <a:pathLst>
              <a:path w="428625" h="1228725">
                <a:moveTo>
                  <a:pt x="428625" y="823913"/>
                </a:moveTo>
                <a:lnTo>
                  <a:pt x="0" y="1228725"/>
                </a:lnTo>
                <a:lnTo>
                  <a:pt x="119161" y="0"/>
                </a:lnTo>
                <a:close/>
              </a:path>
            </a:pathLst>
          </a:custGeom>
          <a:gradFill rotWithShape="1">
            <a:gsLst>
              <a:gs pos="0">
                <a:schemeClr val="bg1">
                  <a:lumMod val="50000"/>
                </a:schemeClr>
              </a:gs>
              <a:gs pos="68282">
                <a:schemeClr val="bg1">
                  <a:lumMod val="65000"/>
                </a:schemeClr>
              </a:gs>
            </a:gsLst>
            <a:lin ang="13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Freeform: Shape 7">
            <a:extLst>
              <a:ext uri="{837DBEF2-F4C1-4F77-BBFD-32EBA0F9F39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97BEE88-CE23-4F70-90AE-BFA8B253880F}"/>
              </a:ext>
            </a:extLst>
          </p:cNvPr>
          <p:cNvSpPr/>
          <p:nvPr/>
        </p:nvSpPr>
        <p:spPr>
          <a:xfrm rot="10500000">
            <a:off x="4889248" y="104775"/>
            <a:ext cx="1060160" cy="369419"/>
          </a:xfrm>
          <a:custGeom>
            <a:avLst/>
            <a:gdLst/>
            <a:ahLst/>
            <a:cxnLst/>
            <a:rect l="0" t="0" r="r" b="b"/>
            <a:pathLst>
              <a:path w="1060160" h="369420">
                <a:moveTo>
                  <a:pt x="491624" y="0"/>
                </a:moveTo>
                <a:lnTo>
                  <a:pt x="1060160" y="104301"/>
                </a:lnTo>
                <a:lnTo>
                  <a:pt x="0" y="369420"/>
                </a:lnTo>
                <a:close/>
              </a:path>
            </a:pathLst>
          </a:custGeom>
          <a:gradFill rotWithShape="1">
            <a:gsLst>
              <a:gs pos="0">
                <a:schemeClr val="accent1">
                  <a:lumMod val="75000"/>
                </a:schemeClr>
              </a:gs>
              <a:gs pos="78414">
                <a:schemeClr val="accent2"/>
              </a:gs>
            </a:gsLst>
            <a:lin ang="84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Title Placeholder 1">
            <a:extLst>
              <a:ext uri="{3967C1BE-C611-4FE2-B680-17DBE1E58A6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DD091D9-CA6F-40E1-AD20-8D006260B5FC}"/>
              </a:ext>
            </a:extLst>
          </p:cNvPr>
          <p:cNvSpPr>
            <a:spLocks noGrp="1"/>
          </p:cNvSpPr>
          <p:nvPr>
            <p:ph type="title"/>
          </p:nvPr>
        </p:nvSpPr>
        <p:spPr>
          <a:xfrm>
            <a:off x="2009775" y="1638300"/>
            <a:ext cx="5048250" cy="1333500"/>
          </a:xfrm>
          <a:prstGeom prst="rect">
            <a:avLst/>
          </a:prstGeom>
        </p:spPr>
        <p:txBody>
          <a:bodyPr vert="horz" rtlCol="0" anchor="ctr"/>
          <a:lstStyle>
            <a:lvl1pPr lvl="0" algn="ctr">
              <a:defRPr lang="en-US" sz="3600" b="1" cap="all" dirty="0">
                <a:solidFill>
                  <a:schemeClr val="bg1"/>
                </a:solidFill>
                <a:latin typeface="+mj-lt"/>
              </a:defRPr>
            </a:lvl1pPr>
          </a:lstStyle>
          <a:p>
            <a:r>
              <a:rPr lang="en-US" dirty="0"/>
              <a:t>Click to edit Master title style</a:t>
            </a:r>
          </a:p>
        </p:txBody>
      </p:sp>
      <p:sp>
        <p:nvSpPr>
          <p:cNvPr id="10" name="Date Placeholder 1">
            <a:extLst>
              <a:ext uri="{5E5C57F8-2DE6-4DFE-92DC-F3030DD6FE8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C9970F3-F9D3-4EF3-B8DF-F2257519F2A3}"/>
              </a:ext>
            </a:extLst>
          </p:cNvPr>
          <p:cNvSpPr>
            <a:spLocks noGrp="1"/>
          </p:cNvSpPr>
          <p:nvPr>
            <p:ph type="dt" sz="half" idx="10"/>
          </p:nvPr>
        </p:nvSpPr>
        <p:spPr/>
        <p:txBody>
          <a:bodyPr rtlCol="0"/>
          <a:lstStyle>
            <a:lvl1pPr lvl="0"/>
          </a:lstStyle>
          <a:p>
            <a:r>
              <a:rPr lang="en-US" dirty="0"/>
              <a:t>Date</a:t>
            </a:r>
          </a:p>
        </p:txBody>
      </p:sp>
      <p:sp>
        <p:nvSpPr>
          <p:cNvPr id="11" name="Footer Placeholder 2">
            <a:extLst>
              <a:ext uri="{6494B4E5-B215-4A8F-A18C-1C5E0037E8E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4D5DDC4-8112-46C8-A62A-EB24C666DD99}"/>
              </a:ext>
            </a:extLst>
          </p:cNvPr>
          <p:cNvSpPr>
            <a:spLocks noGrp="1"/>
          </p:cNvSpPr>
          <p:nvPr>
            <p:ph type="ftr" sz="quarter" idx="11"/>
          </p:nvPr>
        </p:nvSpPr>
        <p:spPr/>
        <p:txBody>
          <a:bodyPr rtlCol="0"/>
          <a:lstStyle>
            <a:lvl1pPr lvl="0"/>
          </a:lstStyle>
          <a:p>
            <a:r>
              <a:rPr lang="en-US" dirty="0"/>
              <a:t>Footer</a:t>
            </a:r>
          </a:p>
        </p:txBody>
      </p:sp>
      <p:sp>
        <p:nvSpPr>
          <p:cNvPr id="12" name="Slide Number Placeholder 3">
            <a:extLst>
              <a:ext uri="{BDDF1391-8FFE-438D-A9F9-F7FBA192160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A13F349-B50D-4D47-A466-108F52D5BAD0}"/>
              </a:ext>
            </a:extLst>
          </p:cNvPr>
          <p:cNvSpPr>
            <a:spLocks noGrp="1"/>
          </p:cNvSpPr>
          <p:nvPr>
            <p:ph type="sldNum" sz="quarter" idx="12"/>
          </p:nvPr>
        </p:nvSpPr>
        <p:spPr/>
        <p:txBody>
          <a:bodyPr rtlCol="0"/>
          <a:lstStyle>
            <a:lvl1pPr lvl="0"/>
          </a:lstStyle>
          <a:p>
            <a:r>
              <a:rPr lang="en-US" dirty="0"/>
              <a:t>&lt;#&gt;</a:t>
            </a:r>
          </a:p>
        </p:txBody>
      </p:sp>
    </p:spTree>
    <p:extLst>
      <p:ext uri="{1EAC12BD-0D4A-4EAD-A7B2-9C1FE8671914}">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63"/>
      </p:ext>
    </p:extLst>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reeform: Shape 1">
            <a:extLst>
              <a:ext uri="{3BBFF76A-CF50-416B-9516-06202E77AE3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26F4C46-A1A3-45EB-8CBD-F344FD8E8043}"/>
              </a:ext>
            </a:extLst>
          </p:cNvPr>
          <p:cNvSpPr/>
          <p:nvPr/>
        </p:nvSpPr>
        <p:spPr>
          <a:xfrm flipH="1">
            <a:off x="0" y="0"/>
            <a:ext cx="9144000" cy="4676340"/>
          </a:xfrm>
          <a:custGeom>
            <a:avLst/>
            <a:gdLst/>
            <a:ahLst/>
            <a:cxnLst/>
            <a:rect l="0" t="0" r="r" b="b"/>
            <a:pathLst>
              <a:path w="9144000" h="4676340">
                <a:moveTo>
                  <a:pt x="0" y="2081"/>
                </a:moveTo>
                <a:lnTo>
                  <a:pt x="9144000" y="0"/>
                </a:lnTo>
                <a:lnTo>
                  <a:pt x="8755095" y="4391776"/>
                </a:lnTo>
                <a:lnTo>
                  <a:pt x="464788" y="467634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3" name="Date Placeholder 1">
            <a:extLst>
              <a:ext uri="{A479EF4D-64EB-45B5-A4EF-CA32BBC1FB0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EB23728-6D02-431D-9E06-630362081490}"/>
              </a:ext>
            </a:extLst>
          </p:cNvPr>
          <p:cNvSpPr>
            <a:spLocks noGrp="1"/>
          </p:cNvSpPr>
          <p:nvPr>
            <p:ph type="dt" sz="half" idx="10"/>
          </p:nvPr>
        </p:nvSpPr>
        <p:spPr/>
        <p:txBody>
          <a:bodyPr rtlCol="0"/>
          <a:lstStyle>
            <a:lvl1pPr lvl="0"/>
          </a:lstStyle>
          <a:p>
            <a:r>
              <a:rPr lang="en-US" dirty="0"/>
              <a:t>Date</a:t>
            </a:r>
          </a:p>
        </p:txBody>
      </p:sp>
      <p:sp>
        <p:nvSpPr>
          <p:cNvPr id="4" name="Footer Placeholder 2">
            <a:extLst>
              <a:ext uri="{5C6B70F6-1D01-4CD7-9F46-9AF61096CB8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460CB64-2A39-4573-B3BF-8DE2C48B0D40}"/>
              </a:ext>
            </a:extLst>
          </p:cNvPr>
          <p:cNvSpPr>
            <a:spLocks noGrp="1"/>
          </p:cNvSpPr>
          <p:nvPr>
            <p:ph type="ftr" sz="quarter" idx="11"/>
          </p:nvPr>
        </p:nvSpPr>
        <p:spPr/>
        <p:txBody>
          <a:bodyPr rtlCol="0"/>
          <a:lstStyle>
            <a:lvl1pPr lvl="0"/>
          </a:lstStyle>
          <a:p>
            <a:r>
              <a:rPr lang="en-US" dirty="0"/>
              <a:t>Footer</a:t>
            </a:r>
          </a:p>
        </p:txBody>
      </p:sp>
      <p:sp>
        <p:nvSpPr>
          <p:cNvPr id="5" name="Slide Number Placeholder 3">
            <a:extLst>
              <a:ext uri="{A96EB413-71D2-4647-B7D0-842E2EA05C2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840D676-65F1-4C09-B476-27D4B442FCDA}"/>
              </a:ext>
            </a:extLst>
          </p:cNvPr>
          <p:cNvSpPr>
            <a:spLocks noGrp="1"/>
          </p:cNvSpPr>
          <p:nvPr>
            <p:ph type="sldNum" sz="quarter" idx="12"/>
          </p:nvPr>
        </p:nvSpPr>
        <p:spPr/>
        <p:txBody>
          <a:bodyPr rtlCol="0"/>
          <a:lstStyle>
            <a:lvl1pPr lvl="0"/>
          </a:lstStyle>
          <a:p>
            <a:r>
              <a:rPr lang="en-US" dirty="0"/>
              <a:t>&lt;#&gt;</a:t>
            </a:r>
          </a:p>
        </p:txBody>
      </p:sp>
    </p:spTree>
    <p:extLst>
      <p:ext uri="{A3D736F0-3C6F-43F5-9B33-221C38FDEE9F}">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66"/>
      </p:ext>
    </p:extLst>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Freeform: Shape 1">
            <a:extLst>
              <a:ext uri="{F8E9BE75-7343-4662-A7F8-5E4E3784CEE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208351A-D1DE-46F6-96F7-D869CC4A68AF}"/>
              </a:ext>
            </a:extLst>
          </p:cNvPr>
          <p:cNvSpPr/>
          <p:nvPr/>
        </p:nvSpPr>
        <p:spPr>
          <a:xfrm>
            <a:off x="-9525" y="0"/>
            <a:ext cx="4762460" cy="4572000"/>
          </a:xfrm>
          <a:custGeom>
            <a:avLst/>
            <a:gdLst/>
            <a:ahLst/>
            <a:cxnLst/>
            <a:rect l="0" t="0" r="r" b="b"/>
            <a:pathLst>
              <a:path w="4762461" h="4572000">
                <a:moveTo>
                  <a:pt x="9525" y="0"/>
                </a:moveTo>
                <a:lnTo>
                  <a:pt x="4105275" y="0"/>
                </a:lnTo>
                <a:lnTo>
                  <a:pt x="4762461" y="4012357"/>
                </a:lnTo>
                <a:lnTo>
                  <a:pt x="9525" y="457200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3" name="Freeform: Shape 2">
            <a:extLst>
              <a:ext uri="{AA83CA79-B55E-470F-878C-AEE4DFD979E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530AB0C-7693-46FD-A123-1E1A287F3781}"/>
              </a:ext>
            </a:extLst>
          </p:cNvPr>
          <p:cNvSpPr/>
          <p:nvPr/>
        </p:nvSpPr>
        <p:spPr>
          <a:xfrm flipV="1">
            <a:off x="3248025" y="4419600"/>
            <a:ext cx="872703" cy="246622"/>
          </a:xfrm>
          <a:custGeom>
            <a:avLst/>
            <a:gdLst/>
            <a:ahLst/>
            <a:cxnLst/>
            <a:rect l="0" t="0" r="r" b="b"/>
            <a:pathLst>
              <a:path w="872703" h="246622">
                <a:moveTo>
                  <a:pt x="5715" y="89460"/>
                </a:moveTo>
                <a:lnTo>
                  <a:pt x="872703" y="0"/>
                </a:lnTo>
                <a:lnTo>
                  <a:pt x="407915" y="246622"/>
                </a:lnTo>
                <a:close/>
              </a:path>
            </a:pathLst>
          </a:custGeom>
          <a:gradFill rotWithShape="1">
            <a:gsLst>
              <a:gs pos="85022">
                <a:schemeClr val="accent2"/>
              </a:gs>
              <a:gs pos="22026">
                <a:schemeClr val="accent1"/>
              </a:gs>
            </a:gsLst>
            <a:lin ang="18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4" name="Freeform: Shape 3">
            <a:extLst>
              <a:ext uri="{CCA1D49D-070A-411A-B318-5FC0EA7FBB1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20D9105-8F54-4049-9865-FDD1612ADB1C}"/>
              </a:ext>
            </a:extLst>
          </p:cNvPr>
          <p:cNvSpPr/>
          <p:nvPr/>
        </p:nvSpPr>
        <p:spPr>
          <a:xfrm flipV="1">
            <a:off x="3253518" y="4010025"/>
            <a:ext cx="1508191" cy="569128"/>
          </a:xfrm>
          <a:custGeom>
            <a:avLst/>
            <a:gdLst/>
            <a:ahLst/>
            <a:cxnLst/>
            <a:rect l="0" t="0" r="r" b="b"/>
            <a:pathLst>
              <a:path w="1508191" h="569129">
                <a:moveTo>
                  <a:pt x="0" y="0"/>
                </a:moveTo>
                <a:lnTo>
                  <a:pt x="1508191" y="569129"/>
                </a:lnTo>
                <a:lnTo>
                  <a:pt x="70155" y="399971"/>
                </a:lnTo>
                <a:close/>
              </a:path>
            </a:pathLst>
          </a:custGeom>
          <a:gradFill rotWithShape="1">
            <a:gsLst>
              <a:gs pos="77974">
                <a:schemeClr val="accent2">
                  <a:lumMod val="60000"/>
                  <a:lumOff val="40000"/>
                </a:schemeClr>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5" name="Title Placeholder 1">
            <a:extLst>
              <a:ext uri="{13141A9C-2C0C-4722-A23F-15BA34FFE84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696B5EE-8BB0-41E8-8B2C-E0E74288E422}"/>
              </a:ext>
            </a:extLst>
          </p:cNvPr>
          <p:cNvSpPr>
            <a:spLocks noGrp="1"/>
          </p:cNvSpPr>
          <p:nvPr>
            <p:ph type="title"/>
          </p:nvPr>
        </p:nvSpPr>
        <p:spPr>
          <a:xfrm>
            <a:off x="4886325" y="507473"/>
            <a:ext cx="3714750" cy="968902"/>
          </a:xfrm>
          <a:prstGeom prst="rect">
            <a:avLst/>
          </a:prstGeom>
        </p:spPr>
        <p:txBody>
          <a:bodyPr rtlCol="0"/>
          <a:lstStyle/>
          <a:p>
            <a:r>
              <a:rPr lang="en-US" dirty="0"/>
              <a:t>Click to edit Master title style</a:t>
            </a:r>
          </a:p>
        </p:txBody>
      </p:sp>
      <p:sp>
        <p:nvSpPr>
          <p:cNvPr id="6" name="Content Placeholder 2">
            <a:extLst>
              <a:ext uri="{3762C6A9-E2EF-4A39-B187-451FA1CD07C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73B6B4B-AF94-4F0A-BEBD-22B3E8E5F0CC}"/>
              </a:ext>
            </a:extLst>
          </p:cNvPr>
          <p:cNvSpPr>
            <a:spLocks noGrp="1"/>
          </p:cNvSpPr>
          <p:nvPr>
            <p:ph type="body" idx="1"/>
          </p:nvPr>
        </p:nvSpPr>
        <p:spPr>
          <a:xfrm>
            <a:off x="4886325" y="1476375"/>
            <a:ext cx="3714750" cy="2832473"/>
          </a:xfrm>
          <a:prstGeom prst="rect">
            <a:avLst/>
          </a:prstGeom>
        </p:spPr>
        <p:txBody>
          <a:bodyPr vert="horz" rtlCol="0" anchor="t">
            <a:normAutofit/>
          </a:bodyPr>
          <a:lstStyle>
            <a:lvl1pPr marL="0" lvl="0" indent="0">
              <a:lnSpc>
                <a:spcPct val="100000"/>
              </a:lnSpc>
              <a:buNone/>
              <a:defRPr lang="en-US" b="0" dirty="0">
                <a:solidFill>
                  <a:schemeClr val="bg1"/>
                </a:solidFill>
                <a:latin typeface="+mn-lt"/>
              </a:defRPr>
            </a:lvl1pPr>
            <a:lvl2pPr lvl="1">
              <a:lnSpc>
                <a:spcPct val="100000"/>
              </a:lnSpc>
              <a:buNone/>
              <a:defRPr lang="en-US" dirty="0">
                <a:latin typeface="+mn-lt"/>
              </a:defRPr>
            </a:lvl2pPr>
            <a:lvl3pPr lvl="2">
              <a:lnSpc>
                <a:spcPct val="100000"/>
              </a:lnSpc>
              <a:buNone/>
              <a:defRPr lang="en-US" dirty="0">
                <a:latin typeface="+mn-lt"/>
              </a:defRPr>
            </a:lvl3pPr>
            <a:lvl4pPr lvl="3">
              <a:lnSpc>
                <a:spcPct val="100000"/>
              </a:lnSpc>
              <a:buNone/>
              <a:defRPr lang="en-US" dirty="0">
                <a:latin typeface="+mn-lt"/>
              </a:defRPr>
            </a:lvl4pPr>
            <a:lvl5pPr lvl="4">
              <a:lnSpc>
                <a:spcPct val="100000"/>
              </a:lnSpc>
              <a:buFont typeface="Arial"/>
              <a:buNone/>
              <a:defRPr lang="en-US" dirty="0">
                <a:latin typeface="+mn-lt"/>
              </a:defRPr>
            </a:lvl5pPr>
            <a:lvl6pPr lvl="5">
              <a:lnSpc>
                <a:spcPct val="100000"/>
              </a:lnSpc>
              <a:buFont typeface="Arial"/>
              <a:buNone/>
              <a:defRPr lang="en-US" dirty="0">
                <a:latin typeface="+mn-lt"/>
              </a:defRPr>
            </a:lvl6pPr>
            <a:lvl7pPr lvl="6">
              <a:lnSpc>
                <a:spcPct val="100000"/>
              </a:lnSpc>
              <a:buFont typeface="Arial"/>
              <a:buNone/>
              <a:defRPr lang="en-US" dirty="0">
                <a:latin typeface="+mn-lt"/>
              </a:defRPr>
            </a:lvl7pPr>
            <a:lvl8pPr lvl="7">
              <a:lnSpc>
                <a:spcPct val="100000"/>
              </a:lnSpc>
              <a:buFont typeface="Arial"/>
              <a:buNone/>
              <a:defRPr lang="en-US" dirty="0">
                <a:latin typeface="+mn-lt"/>
              </a:defRPr>
            </a:lvl8pPr>
            <a:lvl9pPr lvl="8">
              <a:lnSpc>
                <a:spcPct val="100000"/>
              </a:lnSpc>
              <a:buFont typeface="Arial"/>
              <a:buNone/>
              <a:defRPr lang="en-US" dirty="0">
                <a:latin typeface="+mn-lt"/>
              </a:defRPr>
            </a:lvl9pPr>
          </a:lstStyle>
          <a:p>
            <a:pPr lvl="0"/>
            <a:r>
              <a:rPr lang="en-US" dirty="0"/>
              <a:t>Click to edit Master text styles</a:t>
            </a:r>
          </a:p>
        </p:txBody>
      </p:sp>
      <p:sp>
        <p:nvSpPr>
          <p:cNvPr id="7" name="Content Placeholder 2">
            <a:extLst>
              <a:ext uri="{C05D1C22-6B71-4DA9-83BB-8A550737F8E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E834758-1146-4667-9707-B65AC16789B5}"/>
              </a:ext>
            </a:extLst>
          </p:cNvPr>
          <p:cNvSpPr>
            <a:spLocks noGrp="1"/>
          </p:cNvSpPr>
          <p:nvPr>
            <p:ph idx="2"/>
          </p:nvPr>
        </p:nvSpPr>
        <p:spPr>
          <a:xfrm>
            <a:off x="450723" y="517898"/>
            <a:ext cx="3841963" cy="3695700"/>
          </a:xfrm>
          <a:custGeom>
            <a:avLst/>
            <a:gdLst/>
            <a:ahLst/>
            <a:cxnLst/>
            <a:rect l="0" t="0" r="r" b="b"/>
            <a:pathLst>
              <a:path w="3943350" h="3695700">
                <a:moveTo>
                  <a:pt x="0" y="0"/>
                </a:moveTo>
                <a:lnTo>
                  <a:pt x="3448050" y="0"/>
                </a:lnTo>
                <a:lnTo>
                  <a:pt x="3943350" y="3209925"/>
                </a:lnTo>
                <a:lnTo>
                  <a:pt x="0" y="3695700"/>
                </a:lnTo>
                <a:close/>
              </a:path>
            </a:pathLst>
          </a:custGeom>
          <a:ln w="31750">
            <a:noFill/>
            <a:prstDash val="solid"/>
          </a:ln>
        </p:spPr>
        <p:txBody>
          <a:bodyPr rtlCol="0"/>
          <a:lstStyle>
            <a:lvl1pPr lvl="0">
              <a:defRPr lang="en-US" dirty="0">
                <a:solidFill>
                  <a:schemeClr val="tx1"/>
                </a:solidFill>
              </a:defRPr>
            </a:lvl1pPr>
            <a:lvl2pPr lvl="1">
              <a:defRPr lang="en-US" dirty="0">
                <a:solidFill>
                  <a:schemeClr val="tx1"/>
                </a:solidFill>
              </a:defRPr>
            </a:lvl2pPr>
            <a:lvl3pPr lvl="2">
              <a:defRPr lang="en-US" dirty="0">
                <a:solidFill>
                  <a:schemeClr val="tx1"/>
                </a:solidFill>
              </a:defRPr>
            </a:lvl3pPr>
            <a:lvl4pPr lvl="3">
              <a:defRPr lang="en-US" dirty="0">
                <a:solidFill>
                  <a:schemeClr val="tx1"/>
                </a:solidFill>
              </a:defRPr>
            </a:lvl4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1">
            <a:extLst>
              <a:ext uri="{BE23C771-7666-474B-9D73-12103A41742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3FD6EF3-BFFB-4FC2-AD84-E05095472A2F}"/>
              </a:ext>
            </a:extLst>
          </p:cNvPr>
          <p:cNvSpPr>
            <a:spLocks noGrp="1"/>
          </p:cNvSpPr>
          <p:nvPr>
            <p:ph type="dt" sz="half" idx="10"/>
          </p:nvPr>
        </p:nvSpPr>
        <p:spPr/>
        <p:txBody>
          <a:bodyPr rtlCol="0"/>
          <a:lstStyle>
            <a:lvl1pPr lvl="0"/>
          </a:lstStyle>
          <a:p>
            <a:r>
              <a:rPr lang="en-US" dirty="0"/>
              <a:t>Date</a:t>
            </a:r>
          </a:p>
        </p:txBody>
      </p:sp>
      <p:sp>
        <p:nvSpPr>
          <p:cNvPr id="9" name="Footer Placeholder 2">
            <a:extLst>
              <a:ext uri="{1C77E29C-D042-4C1D-ADCE-CE46E725425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738AA2B-5176-41A5-9314-2684C4BA6EA3}"/>
              </a:ext>
            </a:extLst>
          </p:cNvPr>
          <p:cNvSpPr>
            <a:spLocks noGrp="1"/>
          </p:cNvSpPr>
          <p:nvPr>
            <p:ph type="ftr" sz="quarter" idx="11"/>
          </p:nvPr>
        </p:nvSpPr>
        <p:spPr/>
        <p:txBody>
          <a:bodyPr rtlCol="0"/>
          <a:lstStyle>
            <a:lvl1pPr lvl="0"/>
          </a:lstStyle>
          <a:p>
            <a:r>
              <a:rPr lang="en-US" dirty="0"/>
              <a:t>Footer</a:t>
            </a:r>
          </a:p>
        </p:txBody>
      </p:sp>
      <p:sp>
        <p:nvSpPr>
          <p:cNvPr id="10" name="Slide Number Placeholder 3">
            <a:extLst>
              <a:ext uri="{EF441BD9-57CE-4BF3-B527-FE8AE833652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A14D8C7-56C2-4D38-A069-057C23B6FF08}"/>
              </a:ext>
            </a:extLst>
          </p:cNvPr>
          <p:cNvSpPr>
            <a:spLocks noGrp="1"/>
          </p:cNvSpPr>
          <p:nvPr>
            <p:ph type="sldNum" sz="quarter" idx="12"/>
          </p:nvPr>
        </p:nvSpPr>
        <p:spPr/>
        <p:txBody>
          <a:bodyPr rtlCol="0"/>
          <a:lstStyle>
            <a:lvl1pPr lvl="0"/>
          </a:lstStyle>
          <a:p>
            <a:r>
              <a:rPr lang="en-US" dirty="0"/>
              <a:t>&lt;#&gt;</a:t>
            </a:r>
          </a:p>
        </p:txBody>
      </p:sp>
    </p:spTree>
    <p:extLst>
      <p:ext uri="{AAC761F4-98E4-4B20-854D-AE427045CA28}">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69"/>
      </p:ext>
    </p:extLst>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Freeform: Shape 1">
            <a:extLst>
              <a:ext uri="{2D955517-0B7F-4CEA-930D-809DEFB3A8B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3A5DB4C-011A-49E5-9D75-CAD74D628526}"/>
              </a:ext>
            </a:extLst>
          </p:cNvPr>
          <p:cNvSpPr/>
          <p:nvPr/>
        </p:nvSpPr>
        <p:spPr>
          <a:xfrm flipH="1">
            <a:off x="4762" y="0"/>
            <a:ext cx="7222033" cy="5141128"/>
          </a:xfrm>
          <a:custGeom>
            <a:avLst/>
            <a:gdLst/>
            <a:ahLst/>
            <a:cxnLst/>
            <a:rect l="0" t="0" r="r" b="b"/>
            <a:pathLst>
              <a:path w="7222034" h="5141129">
                <a:moveTo>
                  <a:pt x="745034" y="0"/>
                </a:moveTo>
                <a:lnTo>
                  <a:pt x="7222034" y="0"/>
                </a:lnTo>
                <a:lnTo>
                  <a:pt x="7222034" y="5141129"/>
                </a:lnTo>
                <a:lnTo>
                  <a:pt x="0" y="5141129"/>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Shape 2">
            <a:extLst>
              <a:ext uri="{826C9185-E65A-4935-A2B5-624C8DE0F0E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E62BAE8-6B63-4FFF-AC77-82FD7E0998C9}"/>
              </a:ext>
            </a:extLst>
          </p:cNvPr>
          <p:cNvSpPr/>
          <p:nvPr/>
        </p:nvSpPr>
        <p:spPr>
          <a:xfrm>
            <a:off x="7148512" y="390525"/>
            <a:ext cx="728662" cy="295275"/>
          </a:xfrm>
          <a:custGeom>
            <a:avLst/>
            <a:gdLst/>
            <a:ahLst/>
            <a:cxnLst/>
            <a:rect l="0" t="0" r="r" b="b"/>
            <a:pathLst>
              <a:path w="728663" h="295275">
                <a:moveTo>
                  <a:pt x="728663" y="0"/>
                </a:moveTo>
                <a:lnTo>
                  <a:pt x="445029" y="295275"/>
                </a:lnTo>
                <a:lnTo>
                  <a:pt x="0" y="190500"/>
                </a:lnTo>
                <a:close/>
              </a:path>
            </a:pathLst>
          </a:custGeom>
          <a:gradFill rotWithShape="1">
            <a:gsLst>
              <a:gs pos="0">
                <a:schemeClr val="accent1"/>
              </a:gs>
              <a:gs pos="75330">
                <a:schemeClr val="accent2"/>
              </a:gs>
            </a:gsLst>
            <a:lin ang="74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Shape 3">
            <a:extLst>
              <a:ext uri="{85E67928-5FCD-4395-A4CF-AEE6FB2EF54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F0D097D-4880-4E1D-90C4-F5B7CC12758E}"/>
              </a:ext>
            </a:extLst>
          </p:cNvPr>
          <p:cNvSpPr/>
          <p:nvPr/>
        </p:nvSpPr>
        <p:spPr>
          <a:xfrm>
            <a:off x="7153274" y="576262"/>
            <a:ext cx="1609725" cy="371961"/>
          </a:xfrm>
          <a:custGeom>
            <a:avLst/>
            <a:gdLst/>
            <a:ahLst/>
            <a:cxnLst/>
            <a:rect l="0" t="0" r="r" b="b"/>
            <a:pathLst>
              <a:path w="1609725" h="371961">
                <a:moveTo>
                  <a:pt x="0" y="0"/>
                </a:moveTo>
                <a:lnTo>
                  <a:pt x="1609725" y="371961"/>
                </a:lnTo>
                <a:lnTo>
                  <a:pt x="47996" y="309563"/>
                </a:lnTo>
                <a:close/>
              </a:path>
            </a:pathLst>
          </a:custGeom>
          <a:gradFill rotWithShape="1">
            <a:gsLst>
              <a:gs pos="42731">
                <a:schemeClr val="accent2"/>
              </a:gs>
              <a:gs pos="0">
                <a:schemeClr val="accent1"/>
              </a:gs>
            </a:gsLst>
            <a:lin ang="208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Shape 4">
            <a:extLst>
              <a:ext uri="{AC853056-19BD-4174-9426-56E44B7DA97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787F929-BB1C-4140-AE91-FEB9E8A07E5F}"/>
              </a:ext>
            </a:extLst>
          </p:cNvPr>
          <p:cNvSpPr/>
          <p:nvPr/>
        </p:nvSpPr>
        <p:spPr>
          <a:xfrm>
            <a:off x="4532477" y="771525"/>
            <a:ext cx="4230523" cy="3680365"/>
          </a:xfrm>
          <a:custGeom>
            <a:avLst/>
            <a:gdLst/>
            <a:ahLst/>
            <a:cxnLst/>
            <a:rect l="0" t="0" r="r" b="b"/>
            <a:pathLst>
              <a:path w="4230523" h="3680365">
                <a:moveTo>
                  <a:pt x="0" y="0"/>
                </a:moveTo>
                <a:lnTo>
                  <a:pt x="4230523" y="168411"/>
                </a:lnTo>
                <a:lnTo>
                  <a:pt x="4230523" y="3187120"/>
                </a:lnTo>
                <a:lnTo>
                  <a:pt x="521701" y="3680365"/>
                </a:lnTo>
                <a:close/>
              </a:path>
            </a:pathLst>
          </a:custGeom>
          <a:gradFill rotWithShape="1">
            <a:gsLst>
              <a:gs pos="0">
                <a:schemeClr val="accent1"/>
              </a:gs>
              <a:gs pos="100000">
                <a:schemeClr val="accent2"/>
              </a:gs>
            </a:gsLst>
            <a:lin ang="69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Shape 5">
            <a:extLst>
              <a:ext uri="{F56DB35F-4329-4EF2-8281-F50AD9F4596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FDAE0EC-757A-4768-83A5-F1BF16995F36}"/>
              </a:ext>
            </a:extLst>
          </p:cNvPr>
          <p:cNvSpPr/>
          <p:nvPr/>
        </p:nvSpPr>
        <p:spPr>
          <a:xfrm flipH="1" flipV="1">
            <a:off x="5054178" y="4257675"/>
            <a:ext cx="1502520" cy="250000"/>
          </a:xfrm>
          <a:custGeom>
            <a:avLst/>
            <a:gdLst/>
            <a:ahLst/>
            <a:cxnLst/>
            <a:rect l="0" t="0" r="r" b="b"/>
            <a:pathLst>
              <a:path w="1502520" h="250001">
                <a:moveTo>
                  <a:pt x="9525" y="0"/>
                </a:moveTo>
                <a:lnTo>
                  <a:pt x="1502520" y="60291"/>
                </a:lnTo>
                <a:lnTo>
                  <a:pt x="51242" y="250001"/>
                </a:lnTo>
                <a:close/>
              </a:path>
            </a:pathLst>
          </a:custGeom>
          <a:gradFill rotWithShape="1">
            <a:gsLst>
              <a:gs pos="100000">
                <a:schemeClr val="accent2"/>
              </a:gs>
              <a:gs pos="0">
                <a:schemeClr val="accent1"/>
              </a:gs>
            </a:gsLst>
            <a:lin ang="46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7" name="Freeform: Shape 6">
            <a:extLst>
              <a:ext uri="{9361D1D6-F5E5-4B9C-A5E1-4AB72FCD5D3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FDD8C08-C85E-44E6-A519-1184AD46EEAE}"/>
              </a:ext>
            </a:extLst>
          </p:cNvPr>
          <p:cNvSpPr/>
          <p:nvPr/>
        </p:nvSpPr>
        <p:spPr>
          <a:xfrm>
            <a:off x="6076950" y="4495800"/>
            <a:ext cx="466725" cy="338137"/>
          </a:xfrm>
          <a:custGeom>
            <a:avLst/>
            <a:gdLst/>
            <a:ahLst/>
            <a:cxnLst/>
            <a:rect l="0" t="0" r="r" b="b"/>
            <a:pathLst>
              <a:path w="466725" h="338138">
                <a:moveTo>
                  <a:pt x="190500" y="0"/>
                </a:moveTo>
                <a:lnTo>
                  <a:pt x="466725" y="4763"/>
                </a:lnTo>
                <a:lnTo>
                  <a:pt x="0" y="33813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Title Placeholder 1">
            <a:extLst>
              <a:ext uri="{89B0B684-B7C3-47B9-A6DA-8E0AAD51298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563EFC4-93B3-496D-8A1F-EBC22A2D8772}"/>
              </a:ext>
            </a:extLst>
          </p:cNvPr>
          <p:cNvSpPr>
            <a:spLocks noGrp="1"/>
          </p:cNvSpPr>
          <p:nvPr>
            <p:ph type="title"/>
          </p:nvPr>
        </p:nvSpPr>
        <p:spPr>
          <a:xfrm>
            <a:off x="571500" y="666750"/>
            <a:ext cx="3810000" cy="952500"/>
          </a:xfrm>
          <a:prstGeom prst="rect">
            <a:avLst/>
          </a:prstGeom>
        </p:spPr>
        <p:txBody>
          <a:bodyPr vert="horz" rtlCol="0" anchor="b"/>
          <a:lstStyle>
            <a:lvl1pPr lvl="0"/>
          </a:lstStyle>
          <a:p>
            <a:r>
              <a:rPr lang="en-US" dirty="0"/>
              <a:t>Click to edit Master title style</a:t>
            </a:r>
          </a:p>
        </p:txBody>
      </p:sp>
      <p:sp>
        <p:nvSpPr>
          <p:cNvPr id="9" name="Content Placeholder 2">
            <a:extLst>
              <a:ext uri="{F18E93D2-1AEB-4691-845A-F019DBC5851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FD18EE9-2163-4B4C-8B51-2FF281228B83}"/>
              </a:ext>
            </a:extLst>
          </p:cNvPr>
          <p:cNvSpPr>
            <a:spLocks noGrp="1"/>
          </p:cNvSpPr>
          <p:nvPr>
            <p:ph type="body" idx="1"/>
          </p:nvPr>
        </p:nvSpPr>
        <p:spPr>
          <a:xfrm>
            <a:off x="571500" y="1619250"/>
            <a:ext cx="3810000" cy="2381250"/>
          </a:xfrm>
          <a:prstGeom prst="rect">
            <a:avLst/>
          </a:prstGeom>
        </p:spPr>
        <p:txBody>
          <a:bodyPr vert="horz" rtlCol="0" anchor="t">
            <a:normAutofit/>
          </a:bodyPr>
          <a:lstStyle>
            <a:lvl1pPr marL="0" lvl="0" indent="0">
              <a:lnSpc>
                <a:spcPct val="100000"/>
              </a:lnSpc>
              <a:buNone/>
              <a:defRPr lang="en-US" sz="1400" b="0" dirty="0">
                <a:solidFill>
                  <a:schemeClr val="tx1"/>
                </a:solidFill>
                <a:latin typeface="+mn-lt"/>
              </a:defRPr>
            </a:lvl1pPr>
            <a:lvl2pPr lvl="1">
              <a:lnSpc>
                <a:spcPct val="100000"/>
              </a:lnSpc>
              <a:buNone/>
              <a:defRPr lang="en-US" dirty="0">
                <a:latin typeface="+mn-lt"/>
              </a:defRPr>
            </a:lvl2pPr>
            <a:lvl3pPr lvl="2">
              <a:lnSpc>
                <a:spcPct val="100000"/>
              </a:lnSpc>
              <a:buNone/>
              <a:defRPr lang="en-US" dirty="0">
                <a:latin typeface="+mn-lt"/>
              </a:defRPr>
            </a:lvl3pPr>
            <a:lvl4pPr lvl="3">
              <a:lnSpc>
                <a:spcPct val="100000"/>
              </a:lnSpc>
              <a:buNone/>
              <a:defRPr lang="en-US" dirty="0">
                <a:latin typeface="+mn-lt"/>
              </a:defRPr>
            </a:lvl4pPr>
            <a:lvl5pPr lvl="4">
              <a:lnSpc>
                <a:spcPct val="100000"/>
              </a:lnSpc>
              <a:buFont typeface="Arial"/>
              <a:buNone/>
              <a:defRPr lang="en-US" dirty="0">
                <a:latin typeface="+mn-lt"/>
              </a:defRPr>
            </a:lvl5pPr>
            <a:lvl6pPr lvl="5">
              <a:lnSpc>
                <a:spcPct val="100000"/>
              </a:lnSpc>
              <a:buFont typeface="Arial"/>
              <a:buNone/>
              <a:defRPr lang="en-US" dirty="0">
                <a:latin typeface="+mn-lt"/>
              </a:defRPr>
            </a:lvl6pPr>
            <a:lvl7pPr lvl="6">
              <a:lnSpc>
                <a:spcPct val="100000"/>
              </a:lnSpc>
              <a:buFont typeface="Arial"/>
              <a:buNone/>
              <a:defRPr lang="en-US" dirty="0">
                <a:latin typeface="+mn-lt"/>
              </a:defRPr>
            </a:lvl7pPr>
            <a:lvl8pPr lvl="7">
              <a:lnSpc>
                <a:spcPct val="100000"/>
              </a:lnSpc>
              <a:buFont typeface="Arial"/>
              <a:buNone/>
              <a:defRPr lang="en-US" dirty="0">
                <a:latin typeface="+mn-lt"/>
              </a:defRPr>
            </a:lvl8pPr>
            <a:lvl9pPr lvl="8">
              <a:lnSpc>
                <a:spcPct val="100000"/>
              </a:lnSpc>
              <a:buFont typeface="Arial"/>
              <a:buNone/>
              <a:defRPr lang="en-US" dirty="0">
                <a:latin typeface="+mn-lt"/>
              </a:defRPr>
            </a:lvl9pPr>
          </a:lstStyle>
          <a:p>
            <a:pPr lvl="0"/>
            <a:r>
              <a:rPr lang="en-US" dirty="0"/>
              <a:t>Click to edit Master text styles</a:t>
            </a:r>
          </a:p>
        </p:txBody>
      </p:sp>
      <p:sp>
        <p:nvSpPr>
          <p:cNvPr id="10" name="Picture Placeholder 6">
            <a:extLst>
              <a:ext uri="{0487F19E-9864-4E00-9237-9759E94A5A4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781F76E-BFF5-45F1-87FD-EDAE395DE992}"/>
              </a:ext>
            </a:extLst>
          </p:cNvPr>
          <p:cNvSpPr>
            <a:spLocks noGrp="1"/>
          </p:cNvSpPr>
          <p:nvPr>
            <p:ph type="pic" idx="2"/>
          </p:nvPr>
        </p:nvSpPr>
        <p:spPr>
          <a:xfrm>
            <a:off x="4704796" y="910605"/>
            <a:ext cx="3926987" cy="3367344"/>
          </a:xfrm>
          <a:custGeom>
            <a:avLst/>
            <a:gdLst/>
            <a:ahLst/>
            <a:cxnLst/>
            <a:rect l="0" t="0" r="r" b="b"/>
            <a:pathLst>
              <a:path w="3926988" h="3367345">
                <a:moveTo>
                  <a:pt x="0" y="0"/>
                </a:moveTo>
                <a:lnTo>
                  <a:pt x="3926988" y="161253"/>
                </a:lnTo>
                <a:lnTo>
                  <a:pt x="3926988" y="2912041"/>
                </a:lnTo>
                <a:lnTo>
                  <a:pt x="493245" y="3367344"/>
                </a:lnTo>
                <a:close/>
              </a:path>
            </a:pathLst>
          </a:custGeom>
          <a:solidFill>
            <a:schemeClr val="bg1">
              <a:lumMod val="95000"/>
            </a:schemeClr>
          </a:solidFill>
          <a:ln w="31750">
            <a:noFill/>
          </a:ln>
        </p:spPr>
        <p:txBody>
          <a:bodyPr rtlCol="0"/>
          <a:lstStyle/>
          <a:p>
            <a:r>
              <a:rPr lang="en-US" dirty="0"/>
              <a:t>Picture</a:t>
            </a:r>
          </a:p>
        </p:txBody>
      </p:sp>
      <p:sp>
        <p:nvSpPr>
          <p:cNvPr id="11" name="Date Placeholder 1">
            <a:extLst>
              <a:ext uri="{5F856430-209A-462E-8D83-CAB749F1EA9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DAE834D-C81E-48C7-BFBC-BAF2DEFFA503}"/>
              </a:ext>
            </a:extLst>
          </p:cNvPr>
          <p:cNvSpPr>
            <a:spLocks noGrp="1"/>
          </p:cNvSpPr>
          <p:nvPr>
            <p:ph type="dt" sz="half" idx="10"/>
          </p:nvPr>
        </p:nvSpPr>
        <p:spPr/>
        <p:txBody>
          <a:bodyPr rtlCol="0"/>
          <a:lstStyle>
            <a:lvl1pPr lvl="0"/>
          </a:lstStyle>
          <a:p>
            <a:r>
              <a:rPr lang="en-US" dirty="0"/>
              <a:t>Date</a:t>
            </a:r>
          </a:p>
        </p:txBody>
      </p:sp>
      <p:sp>
        <p:nvSpPr>
          <p:cNvPr id="12" name="Footer Placeholder 3">
            <a:extLst>
              <a:ext uri="{6045B5B1-656C-4A34-8F05-98B05FD9083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B20F742-BA56-4911-BB6A-7CC4F82204FB}"/>
              </a:ext>
            </a:extLst>
          </p:cNvPr>
          <p:cNvSpPr>
            <a:spLocks noGrp="1"/>
          </p:cNvSpPr>
          <p:nvPr>
            <p:ph type="ftr" sz="quarter" idx="11"/>
          </p:nvPr>
        </p:nvSpPr>
        <p:spPr/>
        <p:txBody>
          <a:bodyPr rtlCol="0"/>
          <a:lstStyle>
            <a:lvl1pPr lvl="0"/>
          </a:lstStyle>
          <a:p>
            <a:r>
              <a:rPr lang="en-US" dirty="0"/>
              <a:t>Footer</a:t>
            </a:r>
          </a:p>
        </p:txBody>
      </p:sp>
      <p:sp>
        <p:nvSpPr>
          <p:cNvPr id="13" name="Slide Number Placeholder 4">
            <a:extLst>
              <a:ext uri="{84B073D9-07BA-4223-A68A-64603D97127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5CE5CBE-EB8D-4E87-B648-597DBAA8B9B3}"/>
              </a:ext>
            </a:extLst>
          </p:cNvPr>
          <p:cNvSpPr>
            <a:spLocks noGrp="1"/>
          </p:cNvSpPr>
          <p:nvPr>
            <p:ph type="sldNum" sz="quarter" idx="12"/>
          </p:nvPr>
        </p:nvSpPr>
        <p:spPr/>
        <p:txBody>
          <a:bodyPr rtlCol="0"/>
          <a:lstStyle>
            <a:lvl1pPr lvl="0"/>
          </a:lstStyle>
          <a:p>
            <a:r>
              <a:rPr lang="en-US" dirty="0"/>
              <a:t>&lt;#&gt;</a:t>
            </a:r>
          </a:p>
        </p:txBody>
      </p:sp>
    </p:spTree>
    <p:extLst>
      <p:ext uri="{66BA3395-ACCD-4CEB-AF1A-FF21C579654E}">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73"/>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ideMaster1">
    <p:bg>
      <p:bgPr>
        <a:solidFill>
          <a:schemeClr val="tx2"/>
        </a:solidFill>
        <a:effectLst/>
      </p:bgPr>
    </p:bg>
    <p:spTree>
      <p:nvGrpSpPr>
        <p:cNvPr id="1" name=""/>
        <p:cNvGrpSpPr/>
        <p:nvPr/>
      </p:nvGrpSpPr>
      <p:grpSpPr>
        <a:xfrm>
          <a:off x="0" y="0"/>
          <a:ext cx="0" cy="0"/>
          <a:chOff x="0" y="0"/>
          <a:chExt cx="0" cy="0"/>
        </a:xfrm>
      </p:grpSpPr>
      <p:sp>
        <p:nvSpPr>
          <p:cNvPr id="2" name="Rectangle 1">
            <a:extLst>
              <a:ext uri="{6CB43046-0B56-4812-B478-9FEBF793FB2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1DDEF98-5291-4F11-9812-E15CC2720BE2}"/>
              </a:ext>
            </a:extLst>
          </p:cNvPr>
          <p:cNvSpPr/>
          <p:nvPr/>
        </p:nvSpPr>
        <p:spPr>
          <a:xfrm>
            <a:off x="0" y="0"/>
            <a:ext cx="9144000" cy="5141128"/>
          </a:xfrm>
          <a:prstGeom prst="rect">
            <a:avLst/>
          </a:prstGeom>
          <a:solidFill>
            <a:schemeClr val="tx1">
              <a:alpha val="39999"/>
              <a:lumMod val="85000"/>
              <a:lumOff val="15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Title Placeholder 1">
            <a:extLst>
              <a:ext uri="{8F27C2BB-E44B-497A-8AEA-25E19C6E062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A722836-7F21-4BE6-BADC-8CD3145E3DA5}"/>
              </a:ext>
            </a:extLst>
          </p:cNvPr>
          <p:cNvSpPr>
            <a:spLocks noGrp="1"/>
          </p:cNvSpPr>
          <p:nvPr>
            <p:ph type="title"/>
          </p:nvPr>
        </p:nvSpPr>
        <p:spPr>
          <a:xfrm>
            <a:off x="790575" y="571500"/>
            <a:ext cx="7562850" cy="571500"/>
          </a:xfrm>
          <a:prstGeom prst="rect">
            <a:avLst/>
          </a:prstGeom>
        </p:spPr>
        <p:txBody>
          <a:bodyPr vert="horz" lIns="91440" tIns="45720" rIns="91440" bIns="45720" rtlCol="0" anchor="t">
            <a:noAutofit/>
          </a:bodyPr>
          <a:lstStyle/>
          <a:p>
            <a:r>
              <a:rPr lang="en-US" dirty="0"/>
              <a:t>Click to edit Master title style</a:t>
            </a:r>
          </a:p>
        </p:txBody>
      </p:sp>
      <p:sp>
        <p:nvSpPr>
          <p:cNvPr id="4" name="Text Placeholder 2">
            <a:extLst>
              <a:ext uri="{2A058E7B-3E5A-45BF-B017-6461477AF90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3D7A8DA-8367-4BAC-81E3-FC5C85E20BA3}"/>
              </a:ext>
            </a:extLst>
          </p:cNvPr>
          <p:cNvSpPr>
            <a:spLocks noGrp="1"/>
          </p:cNvSpPr>
          <p:nvPr>
            <p:ph type="body" idx="1"/>
          </p:nvPr>
        </p:nvSpPr>
        <p:spPr>
          <a:xfrm>
            <a:off x="790575" y="1351416"/>
            <a:ext cx="7562850" cy="29348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3">
            <a:extLst>
              <a:ext uri="{861CE071-8A08-4E74-AE37-BC1FCC9727F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4D05BA3-D313-4A32-85FF-DC2AECEE0C68}"/>
              </a:ext>
            </a:extLst>
          </p:cNvPr>
          <p:cNvSpPr>
            <a:spLocks noGrp="1"/>
          </p:cNvSpPr>
          <p:nvPr>
            <p:ph type="dt" sz="half" idx="2"/>
          </p:nvPr>
        </p:nvSpPr>
        <p:spPr>
          <a:xfrm>
            <a:off x="7286625" y="4714875"/>
            <a:ext cx="1666875" cy="285750"/>
          </a:xfrm>
          <a:prstGeom prst="rect">
            <a:avLst/>
          </a:prstGeom>
        </p:spPr>
        <p:txBody>
          <a:bodyPr vert="horz" lIns="91440" tIns="45720" rIns="91440" bIns="45720" rtlCol="0" anchor="ctr"/>
          <a:lstStyle>
            <a:lvl1pPr lvl="0" algn="r">
              <a:defRPr lang="en-US" sz="600" b="0" i="0" dirty="0">
                <a:solidFill>
                  <a:schemeClr val="bg1">
                    <a:lumMod val="75000"/>
                  </a:schemeClr>
                </a:solidFill>
                <a:latin typeface="+mn-lt"/>
              </a:defRPr>
            </a:lvl1pPr>
          </a:lstStyle>
          <a:p>
            <a:r>
              <a:rPr lang="en-US" dirty="0"/>
              <a:t>Date</a:t>
            </a:r>
          </a:p>
        </p:txBody>
      </p:sp>
      <p:sp>
        <p:nvSpPr>
          <p:cNvPr id="6" name="Footer Placeholder 4">
            <a:extLst>
              <a:ext uri="{A9642172-57FB-4831-878D-684A2409446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A355328-2080-4D30-875F-6A9B56C165F6}"/>
              </a:ext>
            </a:extLst>
          </p:cNvPr>
          <p:cNvSpPr>
            <a:spLocks noGrp="1"/>
          </p:cNvSpPr>
          <p:nvPr>
            <p:ph type="ftr" sz="quarter" idx="3"/>
          </p:nvPr>
        </p:nvSpPr>
        <p:spPr>
          <a:xfrm>
            <a:off x="762000" y="4714875"/>
            <a:ext cx="3810000" cy="285750"/>
          </a:xfrm>
          <a:prstGeom prst="rect">
            <a:avLst/>
          </a:prstGeom>
        </p:spPr>
        <p:txBody>
          <a:bodyPr vert="horz" lIns="91440" tIns="45720" rIns="91440" bIns="45720" rtlCol="0" anchor="ctr"/>
          <a:lstStyle>
            <a:lvl1pPr lvl="0" algn="l">
              <a:defRPr lang="en-US" sz="600" b="0" i="0" dirty="0">
                <a:solidFill>
                  <a:schemeClr val="bg1">
                    <a:lumMod val="75000"/>
                  </a:schemeClr>
                </a:solidFill>
                <a:latin typeface="+mn-lt"/>
              </a:defRPr>
            </a:lvl1pPr>
          </a:lstStyle>
          <a:p>
            <a:r>
              <a:rPr lang="en-US" dirty="0"/>
              <a:t>Footer</a:t>
            </a:r>
          </a:p>
        </p:txBody>
      </p:sp>
      <p:sp>
        <p:nvSpPr>
          <p:cNvPr id="7" name="Slide Number Placeholder 5">
            <a:extLst>
              <a:ext uri="{D6DFA9BD-68A5-41F6-A751-D8FBBE2B0C8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D95EBB3-B9E9-4E39-9958-2BCE4E653B88}"/>
              </a:ext>
            </a:extLst>
          </p:cNvPr>
          <p:cNvSpPr>
            <a:spLocks noGrp="1"/>
          </p:cNvSpPr>
          <p:nvPr>
            <p:ph type="sldNum" sz="quarter" idx="4"/>
          </p:nvPr>
        </p:nvSpPr>
        <p:spPr>
          <a:xfrm>
            <a:off x="190500" y="4714875"/>
            <a:ext cx="381000" cy="285750"/>
          </a:xfrm>
          <a:prstGeom prst="rect">
            <a:avLst/>
          </a:prstGeom>
        </p:spPr>
        <p:txBody>
          <a:bodyPr vert="horz" lIns="91440" tIns="45720" rIns="91440" bIns="45720" rtlCol="0" anchor="ctr"/>
          <a:lstStyle>
            <a:lvl1pPr lvl="0" algn="ctr">
              <a:defRPr lang="en-US" sz="600" b="0" i="0" dirty="0">
                <a:solidFill>
                  <a:schemeClr val="bg1">
                    <a:lumMod val="75000"/>
                  </a:schemeClr>
                </a:solidFill>
                <a:latin typeface="+mn-lt"/>
              </a:defRPr>
            </a:lvl1pPr>
          </a:lstStyle>
          <a:p>
            <a:r>
              <a:rPr lang="en-US" dirty="0"/>
              <a:t>&lt;#&gt;</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ftr="0" dt="0"/>
  <p:txStyles>
    <p:titleStyle>
      <a:lvl1pPr lvl="0" algn="l" rtl="0">
        <a:lnSpc>
          <a:spcPct val="100000"/>
        </a:lnSpc>
        <a:spcBef>
          <a:spcPct val="0"/>
        </a:spcBef>
        <a:buNone/>
        <a:defRPr lang="en-US" sz="3200" b="0" i="0" dirty="0">
          <a:solidFill>
            <a:schemeClr val="accent2">
              <a:lumMod val="75000"/>
            </a:schemeClr>
          </a:solidFill>
          <a:latin typeface="+mj-lt"/>
        </a:defRPr>
      </a:lvl1pPr>
    </p:titleStyle>
    <p:bodyStyle>
      <a:lvl1pPr marL="342900" lvl="0" indent="-342900" algn="l" rtl="0">
        <a:spcBef>
          <a:spcPts val="1200"/>
        </a:spcBef>
        <a:buClr>
          <a:schemeClr val="tx2">
            <a:lumMod val="50000"/>
            <a:lumOff val="50000"/>
          </a:schemeClr>
        </a:buClr>
        <a:buSzPct val="120000"/>
        <a:buFont typeface="Source Sans Pro"/>
        <a:buChar char="→"/>
        <a:defRPr lang="en-US" sz="1800" b="0" i="0" dirty="0">
          <a:solidFill>
            <a:schemeClr val="bg2"/>
          </a:solidFill>
          <a:latin typeface="+mn-lt"/>
        </a:defRPr>
      </a:lvl1pPr>
      <a:lvl2pPr marL="742950" lvl="1" indent="-285750" algn="l" rtl="0">
        <a:spcBef>
          <a:spcPct val="20000"/>
        </a:spcBef>
        <a:buClr>
          <a:schemeClr val="tx2">
            <a:lumMod val="50000"/>
            <a:lumOff val="50000"/>
          </a:schemeClr>
        </a:buClr>
        <a:buFont typeface="Source Sans Pro"/>
        <a:buChar char="-"/>
        <a:defRPr lang="en-US" sz="1600" b="0" i="0" dirty="0">
          <a:solidFill>
            <a:schemeClr val="bg2"/>
          </a:solidFill>
          <a:latin typeface="+mn-lt"/>
        </a:defRPr>
      </a:lvl2pPr>
      <a:lvl3pPr marL="1143000" lvl="2" indent="-228600" algn="l" rtl="0">
        <a:spcBef>
          <a:spcPct val="20000"/>
        </a:spcBef>
        <a:buClr>
          <a:schemeClr val="tx2">
            <a:lumMod val="50000"/>
            <a:lumOff val="50000"/>
          </a:schemeClr>
        </a:buClr>
        <a:buFont typeface="Source Sans Pro"/>
        <a:buChar char="-"/>
        <a:defRPr lang="en-US" sz="1400" b="0" i="0" dirty="0">
          <a:solidFill>
            <a:schemeClr val="bg2"/>
          </a:solidFill>
          <a:latin typeface="+mn-lt"/>
        </a:defRPr>
      </a:lvl3pPr>
      <a:lvl4pPr marL="1600200" lvl="3" indent="-228600" algn="l" rtl="0">
        <a:spcBef>
          <a:spcPct val="20000"/>
        </a:spcBef>
        <a:buClr>
          <a:schemeClr val="tx2">
            <a:lumMod val="50000"/>
            <a:lumOff val="50000"/>
          </a:schemeClr>
        </a:buClr>
        <a:buFont typeface="Source Sans Pro"/>
        <a:buChar char="-"/>
        <a:defRPr lang="en-US" sz="1200" b="0" i="0" dirty="0">
          <a:solidFill>
            <a:schemeClr val="bg2"/>
          </a:solidFill>
          <a:latin typeface="+mn-lt"/>
        </a:defRPr>
      </a:lvl4pPr>
      <a:lvl5pPr marL="2057400" lvl="4" indent="-228600" algn="l" rtl="0">
        <a:spcBef>
          <a:spcPct val="20000"/>
        </a:spcBef>
        <a:buClr>
          <a:schemeClr val="tx2">
            <a:lumMod val="50000"/>
            <a:lumOff val="50000"/>
          </a:schemeClr>
        </a:buClr>
        <a:buFont typeface="Source Sans Pro"/>
        <a:buChar char="-"/>
        <a:defRPr lang="en-US" sz="1100" b="0" i="0" dirty="0">
          <a:solidFill>
            <a:schemeClr val="bg2"/>
          </a:solidFill>
          <a:latin typeface="+mn-lt"/>
        </a:defRPr>
      </a:lvl5pPr>
      <a:lvl6pPr marL="2514600" lvl="5" indent="-228600" algn="l" rtl="0">
        <a:spcBef>
          <a:spcPct val="20000"/>
        </a:spcBef>
        <a:buClr>
          <a:schemeClr val="tx2">
            <a:lumMod val="50000"/>
            <a:lumOff val="50000"/>
          </a:schemeClr>
        </a:buClr>
        <a:buFont typeface="Source Sans Pro"/>
        <a:buChar char="-"/>
        <a:defRPr lang="en-US" sz="1100" b="0" i="0" dirty="0">
          <a:solidFill>
            <a:schemeClr val="bg2"/>
          </a:solidFill>
          <a:latin typeface="+mn-lt"/>
        </a:defRPr>
      </a:lvl6pPr>
      <a:lvl7pPr marL="2971800" lvl="6" indent="-228600" algn="l" rtl="0">
        <a:spcBef>
          <a:spcPct val="20000"/>
        </a:spcBef>
        <a:buClr>
          <a:schemeClr val="tx2">
            <a:lumMod val="50000"/>
            <a:lumOff val="50000"/>
          </a:schemeClr>
        </a:buClr>
        <a:buFont typeface="Source Sans Pro"/>
        <a:buChar char="-"/>
        <a:defRPr lang="en-US" sz="1100" b="0" i="0" dirty="0">
          <a:solidFill>
            <a:schemeClr val="bg2"/>
          </a:solidFill>
          <a:latin typeface="+mn-lt"/>
        </a:defRPr>
      </a:lvl7pPr>
      <a:lvl8pPr marL="3429000" lvl="7" indent="-228600" algn="l" rtl="0">
        <a:spcBef>
          <a:spcPct val="20000"/>
        </a:spcBef>
        <a:buClr>
          <a:schemeClr val="tx2">
            <a:lumMod val="50000"/>
            <a:lumOff val="50000"/>
          </a:schemeClr>
        </a:buClr>
        <a:buFont typeface="Source Sans Pro"/>
        <a:buChar char="-"/>
        <a:defRPr lang="en-US" sz="1100" b="0" i="0" dirty="0">
          <a:solidFill>
            <a:schemeClr val="bg2"/>
          </a:solidFill>
          <a:latin typeface="+mn-lt"/>
        </a:defRPr>
      </a:lvl8pPr>
      <a:lvl9pPr marL="3886200" lvl="8" indent="-228600" algn="l" rtl="0">
        <a:spcBef>
          <a:spcPct val="20000"/>
        </a:spcBef>
        <a:buClr>
          <a:schemeClr val="tx2">
            <a:lumMod val="50000"/>
            <a:lumOff val="50000"/>
          </a:schemeClr>
        </a:buClr>
        <a:buFont typeface="Source Sans Pro"/>
        <a:buChar char="-"/>
        <a:defRPr lang="en-US" sz="1100" b="0" i="0" dirty="0">
          <a:solidFill>
            <a:schemeClr val="bg2"/>
          </a:solidFill>
          <a:latin typeface="+mn-lt"/>
        </a:defRPr>
      </a:lvl9pPr>
    </p:bodyStyle>
    <p:otherStyle>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crcv.ucf.edu/data/UCF50.rar"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5.xml"/><Relationship Id="rId1" Type="http://schemas.openxmlformats.org/officeDocument/2006/relationships/tags" Target="../tags/tag5.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hyperlink" Target="https://www.crcv.ucf.edu/data/UCF50.php"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Title 1">
            <a:extLst>
              <a:ext uri="{D39BB213-2BA5-4D6A-A500-90A437D9F01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B2872A2-E52B-4B83-8AD7-19FA986C38D6}"/>
              </a:ext>
            </a:extLst>
          </p:cNvPr>
          <p:cNvSpPr>
            <a:spLocks noGrp="1"/>
          </p:cNvSpPr>
          <p:nvPr>
            <p:ph type="title"/>
          </p:nvPr>
        </p:nvSpPr>
        <p:spPr/>
        <p:txBody>
          <a:bodyPr rtlCol="0"/>
          <a:lstStyle/>
          <a:p>
            <a:r>
              <a:rPr lang="en-US" dirty="0"/>
              <a:t>Human activity recognition</a:t>
            </a:r>
          </a:p>
        </p:txBody>
      </p:sp>
      <p:sp>
        <p:nvSpPr>
          <p:cNvPr id="3" name="Subtitle 2">
            <a:extLst>
              <a:ext uri="{F419623C-2262-4F50-AAF6-F07F6D77335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6C7B27B-D03B-4810-B042-6912964DCB48}"/>
              </a:ext>
            </a:extLst>
          </p:cNvPr>
          <p:cNvSpPr>
            <a:spLocks noGrp="1"/>
          </p:cNvSpPr>
          <p:nvPr>
            <p:ph type="subTitle" idx="1"/>
          </p:nvPr>
        </p:nvSpPr>
        <p:spPr/>
        <p:txBody>
          <a:bodyPr rtlCol="0"/>
          <a:lstStyle/>
          <a:p>
            <a:r>
              <a:rPr lang="en-US" dirty="0"/>
              <a:t>BY: Rishu Raj Sinha (20cs3051) </a:t>
            </a:r>
          </a:p>
        </p:txBody>
      </p:sp>
    </p:spTree>
    <p:extLst>
      <p:ext uri="{1244E095-4190-4DB6-8664-C7C3E65CA599}">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DDD1981D-878A-40F1-93D8-FD4A640E89A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7DA76E8-612D-458D-94CE-7459C3F7DF90}"/>
              </a:ext>
            </a:extLst>
          </p:cNvPr>
          <p:cNvSpPr>
            <a:spLocks noGrp="1"/>
          </p:cNvSpPr>
          <p:nvPr>
            <p:ph type="title"/>
          </p:nvPr>
        </p:nvSpPr>
        <p:spPr/>
        <p:txBody>
          <a:bodyPr rtlCol="0"/>
          <a:lstStyle/>
          <a:p>
            <a:r>
              <a:rPr lang="en-US" b="1" dirty="0">
                <a:latin typeface="Lato"/>
              </a:rPr>
              <a:t>Long Short Term Memory (LSTM) </a:t>
            </a:r>
          </a:p>
        </p:txBody>
      </p:sp>
      <p:sp>
        <p:nvSpPr>
          <p:cNvPr id="3" name="Content Placeholder 9">
            <a:extLst>
              <a:ext uri="{32A00B2F-1490-4DBC-86D3-F7218C09AED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6089ABA-8998-4396-9CDD-42EDC9B09D40}"/>
              </a:ext>
            </a:extLst>
          </p:cNvPr>
          <p:cNvSpPr>
            <a:spLocks noGrp="1"/>
          </p:cNvSpPr>
          <p:nvPr>
            <p:ph idx="2"/>
          </p:nvPr>
        </p:nvSpPr>
        <p:spPr/>
        <p:txBody>
          <a:bodyPr vert="horz" rtlCol="0">
            <a:normAutofit/>
          </a:bodyPr>
          <a:lstStyle/>
          <a:p>
            <a:pPr algn="l"/>
            <a:r>
              <a:rPr lang="en-US" b="0" dirty="0">
                <a:latin typeface="Aparajita" panose="02020603050405020304" pitchFamily="18" charset="0"/>
                <a:cs typeface="Aparajita" panose="02020603050405020304" pitchFamily="18" charset="0"/>
              </a:rPr>
              <a:t>An LSTM network is specifically designed to work with a data sequence as it takes into consideration all of the previous inputs while generating an output. LSTMs are actually a type of neural network called Recurrent neural network, but RNNs are not known to be effective for dealing with the Long term dependencies in the input sequence because of a problem called</a:t>
            </a:r>
            <a:br>
              <a:rPr lang="en-US" b="0" dirty="0">
                <a:latin typeface="Aparajita" panose="02020603050405020304" pitchFamily="18" charset="0"/>
                <a:cs typeface="Aparajita" panose="02020603050405020304" pitchFamily="18" charset="0"/>
              </a:rPr>
            </a:br>
            <a:r>
              <a:rPr lang="en-US" b="0" dirty="0">
                <a:latin typeface="Aparajita" panose="02020603050405020304" pitchFamily="18" charset="0"/>
                <a:cs typeface="Aparajita" panose="02020603050405020304" pitchFamily="18" charset="0"/>
              </a:rPr>
              <a:t>the Vanishing gradient problem . LSTMs were developed to overcome the vanishing gradient and so an LSTM cell can remember context for long input sequences.</a:t>
            </a:r>
          </a:p>
        </p:txBody>
      </p:sp>
      <p:sp>
        <p:nvSpPr>
          <p:cNvPr id="4" name="Content Placeholder 2">
            <a:extLst>
              <a:ext uri="{4CDB70AF-368A-4AD0-B299-B040E6D05F3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0AAE5FD-2774-4E28-A6E8-741F43032B08}"/>
              </a:ext>
            </a:extLst>
          </p:cNvPr>
          <p:cNvSpPr>
            <a:spLocks noGrp="1"/>
          </p:cNvSpPr>
          <p:nvPr>
            <p:ph type="body" idx="1"/>
          </p:nvPr>
        </p:nvSpPr>
        <p:spPr/>
        <p:txBody>
          <a:bodyPr rtlCol="0"/>
          <a:lstStyle/>
          <a:p>
            <a:r>
              <a:rPr lang="en-US" dirty="0"/>
              <a:t> </a:t>
            </a:r>
          </a:p>
        </p:txBody>
      </p:sp>
      <p:pic>
        <p:nvPicPr>
          <p:cNvPr id="5" name="Picture 4">
            <a:extLst>
              <a:ext uri="{4D7B43CD-1B4D-472F-9C75-CC19C2F0FB5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2D95004-0709-4C25-81A1-163CF4A3950D}"/>
              </a:ext>
            </a:extLst>
          </p:cNvPr>
          <p:cNvPicPr>
            <a:picLocks noGrp="1" noChangeAspect="1"/>
          </p:cNvPicPr>
          <p:nvPr/>
        </p:nvPicPr>
        <p:blipFill>
          <a:blip r:embed="rId2"/>
          <a:srcRect t="-4260" b="-1300"/>
          <a:stretch>
            <a:fillRect/>
          </a:stretch>
        </p:blipFill>
        <p:spPr>
          <a:xfrm>
            <a:off x="4897526" y="1669924"/>
            <a:ext cx="3786225" cy="2521291"/>
          </a:xfrm>
          <a:prstGeom prst="rect">
            <a:avLst/>
          </a:prstGeom>
          <a:noFill/>
        </p:spPr>
      </p:pic>
    </p:spTree>
    <p:extLst>
      <p:ext uri="{CAA15414-E8C7-47B6-97EC-8F1D5EFE52F2}">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16"/>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45DCD7E3-A774-4F1A-B3E6-E7059154302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5767EE2-7418-41E4-BBAA-9E005F0FB9B0}"/>
              </a:ext>
            </a:extLst>
          </p:cNvPr>
          <p:cNvSpPr>
            <a:spLocks noGrp="1"/>
          </p:cNvSpPr>
          <p:nvPr>
            <p:ph type="title"/>
          </p:nvPr>
        </p:nvSpPr>
        <p:spPr/>
        <p:txBody>
          <a:bodyPr rtlCol="0"/>
          <a:lstStyle/>
          <a:p>
            <a:r>
              <a:rPr lang="en-US" dirty="0"/>
              <a:t>CNN + LSTM approach</a:t>
            </a:r>
          </a:p>
        </p:txBody>
      </p:sp>
      <p:sp>
        <p:nvSpPr>
          <p:cNvPr id="3" name="Content Placeholder 9">
            <a:extLst>
              <a:ext uri="{2B5FB776-E810-48A5-B54C-C37D926508E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498EECC-7BBA-4AC9-B49A-4CCA294C4CF6}"/>
              </a:ext>
            </a:extLst>
          </p:cNvPr>
          <p:cNvSpPr>
            <a:spLocks noGrp="1"/>
          </p:cNvSpPr>
          <p:nvPr>
            <p:ph idx="2"/>
          </p:nvPr>
        </p:nvSpPr>
        <p:spPr/>
        <p:txBody>
          <a:bodyPr rtlCol="0"/>
          <a:lstStyle/>
          <a:p>
            <a:r>
              <a:rPr lang="en-US" dirty="0">
                <a:latin typeface="Aparajita" panose="02020603050405020304" pitchFamily="18" charset="0"/>
                <a:cs typeface="Aparajita" panose="02020603050405020304" pitchFamily="18" charset="0"/>
              </a:rPr>
              <a:t>By using this</a:t>
            </a:r>
            <a:br>
              <a:rPr lang="en-US" dirty="0">
                <a:latin typeface="Aparajita" panose="02020603050405020304" pitchFamily="18" charset="0"/>
                <a:cs typeface="Aparajita" panose="02020603050405020304" pitchFamily="18" charset="0"/>
              </a:rPr>
            </a:br>
            <a:r>
              <a:rPr lang="en-US" dirty="0">
                <a:latin typeface="Aparajita" panose="02020603050405020304" pitchFamily="18" charset="0"/>
                <a:cs typeface="Aparajita" panose="02020603050405020304" pitchFamily="18" charset="0"/>
              </a:rPr>
              <a:t>approach we can implement both work in single model, We will be using a CNN to</a:t>
            </a:r>
            <a:br>
              <a:rPr lang="en-US" dirty="0">
                <a:latin typeface="Aparajita" panose="02020603050405020304" pitchFamily="18" charset="0"/>
                <a:cs typeface="Aparajita" panose="02020603050405020304" pitchFamily="18" charset="0"/>
              </a:rPr>
            </a:br>
            <a:r>
              <a:rPr lang="en-US" dirty="0">
                <a:latin typeface="Aparajita" panose="02020603050405020304" pitchFamily="18" charset="0"/>
                <a:cs typeface="Aparajita" panose="02020603050405020304" pitchFamily="18" charset="0"/>
              </a:rPr>
              <a:t>extract spatial features at a given time step in the input sequence (video) and</a:t>
            </a:r>
            <a:br>
              <a:rPr lang="en-US" dirty="0">
                <a:latin typeface="Aparajita" panose="02020603050405020304" pitchFamily="18" charset="0"/>
                <a:cs typeface="Aparajita" panose="02020603050405020304" pitchFamily="18" charset="0"/>
              </a:rPr>
            </a:br>
            <a:r>
              <a:rPr lang="en-US" dirty="0">
                <a:latin typeface="Aparajita" panose="02020603050405020304" pitchFamily="18" charset="0"/>
                <a:cs typeface="Aparajita" panose="02020603050405020304" pitchFamily="18" charset="0"/>
              </a:rPr>
              <a:t>then an LSTM to identify temporal relations between frames.</a:t>
            </a:r>
          </a:p>
          <a:p>
            <a:pPr marL="0" indent="0">
              <a:buNone/>
            </a:pPr>
            <a:endParaRPr lang="en-US" dirty="0">
              <a:latin typeface="Calibri"/>
            </a:endParaRPr>
          </a:p>
        </p:txBody>
      </p:sp>
      <p:pic>
        <p:nvPicPr>
          <p:cNvPr id="4" name="Picture 3">
            <a:extLst>
              <a:ext uri="{DEE503EC-08AE-4FCB-B9BE-0737908FEA2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6DA02AA-6A33-4278-9113-87150EBF7CCB}"/>
              </a:ext>
            </a:extLst>
          </p:cNvPr>
          <p:cNvPicPr>
            <a:picLocks noChangeAspect="1"/>
          </p:cNvPicPr>
          <p:nvPr/>
        </p:nvPicPr>
        <p:blipFill>
          <a:blip r:embed="rId2"/>
          <a:stretch>
            <a:fillRect/>
          </a:stretch>
        </p:blipFill>
        <p:spPr>
          <a:xfrm>
            <a:off x="5479961" y="1476375"/>
            <a:ext cx="3116446" cy="2737218"/>
          </a:xfrm>
          <a:prstGeom prst="rect">
            <a:avLst/>
          </a:prstGeom>
          <a:noFill/>
        </p:spPr>
      </p:pic>
      <p:sp>
        <p:nvSpPr>
          <p:cNvPr id="5" name="Content Placeholder 2">
            <a:extLst>
              <a:ext uri="{A3309261-3F11-4C87-8B22-99BAADDACCF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2998898-641D-4262-AD74-E910A8FEE412}"/>
              </a:ext>
            </a:extLst>
          </p:cNvPr>
          <p:cNvSpPr>
            <a:spLocks noGrp="1"/>
          </p:cNvSpPr>
          <p:nvPr>
            <p:ph type="body" idx="1"/>
          </p:nvPr>
        </p:nvSpPr>
        <p:spPr/>
        <p:txBody>
          <a:bodyPr rtlCol="0"/>
          <a:lstStyle/>
          <a:p>
            <a:r>
              <a:rPr lang="en-US" dirty="0"/>
              <a:t> </a:t>
            </a:r>
          </a:p>
        </p:txBody>
      </p:sp>
    </p:spTree>
    <p:extLst>
      <p:ext uri="{63087241-F99E-4446-9769-4278A7C736E3}">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19"/>
      </p:ext>
    </p:extLst>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1DD7BF14-2A7F-4553-B81B-A9B129428EC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F4B6ADA-B465-4AB5-943B-3646E2F344BF}"/>
              </a:ext>
            </a:extLst>
          </p:cNvPr>
          <p:cNvSpPr>
            <a:spLocks noGrp="1"/>
          </p:cNvSpPr>
          <p:nvPr>
            <p:ph type="title"/>
          </p:nvPr>
        </p:nvSpPr>
        <p:spPr>
          <a:xfrm>
            <a:off x="790575" y="424767"/>
            <a:ext cx="7562850" cy="571500"/>
          </a:xfrm>
        </p:spPr>
        <p:txBody>
          <a:bodyPr rtlCol="0"/>
          <a:lstStyle/>
          <a:p>
            <a:r>
              <a:rPr lang="en-US" dirty="0"/>
              <a:t>How to implement?</a:t>
            </a:r>
          </a:p>
        </p:txBody>
      </p:sp>
      <p:sp>
        <p:nvSpPr>
          <p:cNvPr id="3" name="Content Placeholder 2">
            <a:extLst>
              <a:ext uri="{8A22840F-4340-453C-A2F5-2229E84DE02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7F03A51-BF1F-406B-9D97-2311DF27F16D}"/>
              </a:ext>
            </a:extLst>
          </p:cNvPr>
          <p:cNvSpPr>
            <a:spLocks noGrp="1"/>
          </p:cNvSpPr>
          <p:nvPr>
            <p:ph idx="1"/>
          </p:nvPr>
        </p:nvSpPr>
        <p:spPr>
          <a:xfrm>
            <a:off x="790575" y="1565824"/>
            <a:ext cx="7562850" cy="2011851"/>
          </a:xfrm>
        </p:spPr>
        <p:txBody>
          <a:bodyPr vert="horz" rtlCol="0">
            <a:noAutofit/>
          </a:bodyPr>
          <a:lstStyle/>
          <a:p>
            <a:r>
              <a:rPr lang="en-US" dirty="0">
                <a:latin typeface="Aparajita" panose="02020603050405020304" pitchFamily="18" charset="0"/>
                <a:cs typeface="Aparajita" panose="02020603050405020304" pitchFamily="18" charset="0"/>
              </a:rPr>
              <a:t>Step  1: Visualise the data with its labels.</a:t>
            </a:r>
          </a:p>
          <a:p>
            <a:r>
              <a:rPr lang="en-US" dirty="0">
                <a:latin typeface="Aparajita" panose="02020603050405020304" pitchFamily="18" charset="0"/>
                <a:cs typeface="Aparajita" panose="02020603050405020304" pitchFamily="18" charset="0"/>
              </a:rPr>
              <a:t>Step 2: Pre-process the Dataset</a:t>
            </a:r>
          </a:p>
          <a:p>
            <a:r>
              <a:rPr lang="en-US" dirty="0">
                <a:latin typeface="Aparajita" panose="02020603050405020304" pitchFamily="18" charset="0"/>
                <a:cs typeface="Aparajita" panose="02020603050405020304" pitchFamily="18" charset="0"/>
              </a:rPr>
              <a:t>Step 3: Split the data into train and test set.</a:t>
            </a:r>
          </a:p>
          <a:p>
            <a:r>
              <a:rPr lang="en-US" dirty="0">
                <a:latin typeface="Aparajita" panose="02020603050405020304" pitchFamily="18" charset="0"/>
                <a:cs typeface="Aparajita" panose="02020603050405020304" pitchFamily="18" charset="0"/>
              </a:rPr>
              <a:t>Step 4: Implement the ConvLSTM approach.</a:t>
            </a:r>
          </a:p>
          <a:p>
            <a:r>
              <a:rPr lang="en-US" dirty="0">
                <a:latin typeface="Aparajita" panose="02020603050405020304" pitchFamily="18" charset="0"/>
                <a:cs typeface="Aparajita" panose="02020603050405020304" pitchFamily="18" charset="0"/>
              </a:rPr>
              <a:t>               Step 4.1: Construct the model.</a:t>
            </a:r>
          </a:p>
          <a:p>
            <a:r>
              <a:rPr lang="en-US" dirty="0">
                <a:latin typeface="Aparajita" panose="02020603050405020304" pitchFamily="18" charset="0"/>
                <a:cs typeface="Aparajita" panose="02020603050405020304" pitchFamily="18" charset="0"/>
              </a:rPr>
              <a:t>               Step 4.2: Compile &amp; Train the model.</a:t>
            </a:r>
          </a:p>
        </p:txBody>
      </p:sp>
    </p:spTree>
    <p:extLst>
      <p:ext uri="{BC8E1332-39EB-4935-A2B6-43EA79BA0776}">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21"/>
      </p:ext>
    </p:extLst>
  </p:cSld>
  <p:clrMapOvr>
    <a:masterClrMapping/>
  </p:clrMapOvr>
  <p:transition spd="slow">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732D075B-DB9E-46A7-9331-0E3B0CC1570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71CAD60-D84D-417D-B8A2-3570D067D913}"/>
              </a:ext>
            </a:extLst>
          </p:cNvPr>
          <p:cNvSpPr>
            <a:spLocks noGrp="1"/>
          </p:cNvSpPr>
          <p:nvPr>
            <p:ph type="title"/>
          </p:nvPr>
        </p:nvSpPr>
        <p:spPr/>
        <p:txBody>
          <a:bodyPr rtlCol="0"/>
          <a:lstStyle/>
          <a:p>
            <a:r>
              <a:rPr lang="en-US" sz="2800" dirty="0">
                <a:latin typeface="Lato"/>
              </a:rPr>
              <a:t>Step  1: Visualise the data with its labels.</a:t>
            </a:r>
            <a:r>
              <a:rPr lang="en-US" dirty="0"/>
              <a:t> </a:t>
            </a:r>
          </a:p>
        </p:txBody>
      </p:sp>
      <p:sp>
        <p:nvSpPr>
          <p:cNvPr id="3" name="Content Placeholder 9">
            <a:extLst>
              <a:ext uri="{3B1C59B3-E0D5-4BE8-BC31-454DE669496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CFF1B23-ADBB-49A0-9AC2-244B998249B1}"/>
              </a:ext>
            </a:extLst>
          </p:cNvPr>
          <p:cNvSpPr>
            <a:spLocks noGrp="1"/>
          </p:cNvSpPr>
          <p:nvPr>
            <p:ph idx="1"/>
          </p:nvPr>
        </p:nvSpPr>
        <p:spPr>
          <a:xfrm>
            <a:off x="781051" y="1581150"/>
            <a:ext cx="3695700" cy="2438400"/>
          </a:xfrm>
        </p:spPr>
        <p:txBody>
          <a:bodyPr rtlCol="0"/>
          <a:lstStyle/>
          <a:p>
            <a:r>
              <a:rPr lang="en-US" dirty="0">
                <a:latin typeface="Aparajita" panose="02020603050405020304" pitchFamily="18" charset="0"/>
                <a:cs typeface="Aparajita" panose="02020603050405020304" pitchFamily="18" charset="0"/>
              </a:rPr>
              <a:t>For visualization, we have picked 20 random categories from the dataset and a random video from each selected category and will visualize the first frame of the selected videos with their associated labels written.</a:t>
            </a:r>
          </a:p>
        </p:txBody>
      </p:sp>
      <p:pic>
        <p:nvPicPr>
          <p:cNvPr id="1032" name="Picture 8">
            <a:extLst>
              <a:ext uri="{FF2B5EF4-FFF2-40B4-BE49-F238E27FC236}">
                <a16:creationId xmlns:a16="http://schemas.microsoft.com/office/drawing/2014/main" id="{E7A61256-600C-DB5A-24BB-27DC44D8DF1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56309" y="1043771"/>
            <a:ext cx="3098531" cy="3204380"/>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12">
            <a:extLst>
              <a:ext uri="{FF2B5EF4-FFF2-40B4-BE49-F238E27FC236}">
                <a16:creationId xmlns:a16="http://schemas.microsoft.com/office/drawing/2014/main" id="{11702ABF-4591-3B80-60BF-2E92DC8A1214}"/>
              </a:ext>
            </a:extLst>
          </p:cNvPr>
          <p:cNvSpPr>
            <a:spLocks noGrp="1"/>
          </p:cNvSpPr>
          <p:nvPr>
            <p:ph idx="2"/>
          </p:nvPr>
        </p:nvSpPr>
        <p:spPr>
          <a:xfrm>
            <a:off x="4657725" y="1266221"/>
            <a:ext cx="3695700" cy="2857500"/>
          </a:xfrm>
        </p:spPr>
        <p:txBody>
          <a:bodyPr/>
          <a:lstStyle/>
          <a:p>
            <a:pPr marL="0" indent="0">
              <a:buNone/>
            </a:pPr>
            <a:r>
              <a:rPr lang="en-IN" dirty="0"/>
              <a:t>  </a:t>
            </a:r>
          </a:p>
        </p:txBody>
      </p:sp>
    </p:spTree>
    <p:extLst>
      <p:ext uri="{095BF86F-63FF-4C3D-B149-1A1FE64450F7}">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24"/>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ED40AA69-7765-43D1-999D-50D9BD8B3BE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FF7A830-9774-464C-9057-2E229696591D}"/>
              </a:ext>
            </a:extLst>
          </p:cNvPr>
          <p:cNvSpPr>
            <a:spLocks noGrp="1"/>
          </p:cNvSpPr>
          <p:nvPr>
            <p:ph type="title"/>
          </p:nvPr>
        </p:nvSpPr>
        <p:spPr/>
        <p:txBody>
          <a:bodyPr rtlCol="0"/>
          <a:lstStyle/>
          <a:p>
            <a:r>
              <a:rPr lang="en-US" sz="2800" dirty="0">
                <a:latin typeface="Lato"/>
              </a:rPr>
              <a:t>Step 2: Pre-process the Dataset</a:t>
            </a:r>
          </a:p>
        </p:txBody>
      </p:sp>
      <p:sp>
        <p:nvSpPr>
          <p:cNvPr id="3" name="Content Placeholder 9">
            <a:extLst>
              <a:ext uri="{86D1C00D-5749-4A8D-9A91-C4EEAEA3F64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5E6C481-3E42-477A-BCA7-936959BC15C7}"/>
              </a:ext>
            </a:extLst>
          </p:cNvPr>
          <p:cNvSpPr>
            <a:spLocks noGrp="1"/>
          </p:cNvSpPr>
          <p:nvPr>
            <p:ph idx="1"/>
          </p:nvPr>
        </p:nvSpPr>
        <p:spPr/>
        <p:txBody>
          <a:bodyPr vert="horz" rtlCol="0">
            <a:normAutofit/>
          </a:bodyPr>
          <a:lstStyle/>
          <a:p>
            <a:r>
              <a:rPr lang="en-US" dirty="0">
                <a:latin typeface="Aparajita" panose="02020603050405020304" pitchFamily="18" charset="0"/>
                <a:cs typeface="Aparajita" panose="02020603050405020304" pitchFamily="18" charset="0"/>
              </a:rPr>
              <a:t>Next, we have performed some preprocessing on the dataset. First, we read the video files from the dataset and resize the frames of the videos to a fixed width and height, to reduce the computations and normalized the data to range [0-1] by dividing the pixel values with 255, which makes convergence faster while training the network.</a:t>
            </a:r>
          </a:p>
        </p:txBody>
      </p:sp>
      <p:sp>
        <p:nvSpPr>
          <p:cNvPr id="4" name="Content Placeholder 9">
            <a:extLst>
              <a:ext uri="{7DA6A7E8-4FF3-4EDE-8E85-E2ACAAC7F93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718E6DF-107B-4C99-948D-55C5A2D2DE09}"/>
              </a:ext>
            </a:extLst>
          </p:cNvPr>
          <p:cNvSpPr>
            <a:spLocks noGrp="1"/>
          </p:cNvSpPr>
          <p:nvPr>
            <p:ph idx="2"/>
          </p:nvPr>
        </p:nvSpPr>
        <p:spPr>
          <a:xfrm>
            <a:off x="4667250" y="1842611"/>
            <a:ext cx="3695700" cy="1467878"/>
          </a:xfrm>
        </p:spPr>
        <p:txBody>
          <a:bodyPr rtlCol="0"/>
          <a:lstStyle/>
          <a:p>
            <a:r>
              <a:rPr lang="en-US" b="0" dirty="0">
                <a:latin typeface="Aparajita" panose="02020603050405020304" pitchFamily="18" charset="0"/>
                <a:cs typeface="Aparajita" panose="02020603050405020304" pitchFamily="18" charset="0"/>
              </a:rPr>
              <a:t>Created a Function to Extract, Resize &amp; Normalize Frames</a:t>
            </a:r>
          </a:p>
          <a:p>
            <a:r>
              <a:rPr lang="en-US" b="0" dirty="0">
                <a:latin typeface="Aparajita" panose="02020603050405020304" pitchFamily="18" charset="0"/>
                <a:cs typeface="Aparajita" panose="02020603050405020304" pitchFamily="18" charset="0"/>
              </a:rPr>
              <a:t>Created a Function for Dataset Creation</a:t>
            </a:r>
          </a:p>
        </p:txBody>
      </p:sp>
    </p:spTree>
    <p:extLst>
      <p:ext uri="{6990153B-F2DE-4C59-B698-B86DDF2D28AC}">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27"/>
      </p:ext>
    </p:extLst>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3FF5E582-F354-49B0-8792-32291C61B92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5F8974B-FE1F-4858-8882-532D3D83968D}"/>
              </a:ext>
            </a:extLst>
          </p:cNvPr>
          <p:cNvSpPr>
            <a:spLocks noGrp="1"/>
          </p:cNvSpPr>
          <p:nvPr>
            <p:ph type="title"/>
          </p:nvPr>
        </p:nvSpPr>
        <p:spPr/>
        <p:txBody>
          <a:bodyPr rtlCol="0"/>
          <a:lstStyle/>
          <a:p>
            <a:r>
              <a:rPr lang="en-US" sz="2800" dirty="0">
                <a:latin typeface="Lato"/>
              </a:rPr>
              <a:t>Step 3: Split the data into train and test set</a:t>
            </a:r>
            <a:r>
              <a:rPr lang="en-US" dirty="0">
                <a:latin typeface="Lato"/>
              </a:rPr>
              <a:t>.</a:t>
            </a:r>
          </a:p>
        </p:txBody>
      </p:sp>
      <p:sp>
        <p:nvSpPr>
          <p:cNvPr id="3" name="Content Placeholder 9">
            <a:extLst>
              <a:ext uri="{6484EA3F-30BA-4273-99B2-225A97AA2EA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CEEC6D9-148B-4AB6-B5A3-C949A057CADF}"/>
              </a:ext>
            </a:extLst>
          </p:cNvPr>
          <p:cNvSpPr>
            <a:spLocks noGrp="1"/>
          </p:cNvSpPr>
          <p:nvPr>
            <p:ph idx="1"/>
          </p:nvPr>
        </p:nvSpPr>
        <p:spPr>
          <a:xfrm>
            <a:off x="790575" y="1581149"/>
            <a:ext cx="3695700" cy="2209801"/>
          </a:xfrm>
        </p:spPr>
        <p:txBody>
          <a:bodyPr rtlCol="0"/>
          <a:lstStyle/>
          <a:p>
            <a:r>
              <a:rPr lang="en-US" dirty="0">
                <a:latin typeface="Aparajita" panose="02020603050405020304" pitchFamily="18" charset="0"/>
                <a:cs typeface="Aparajita" panose="02020603050405020304" pitchFamily="18" charset="0"/>
              </a:rPr>
              <a:t>After data processing ,now we have:</a:t>
            </a:r>
          </a:p>
          <a:p>
            <a:r>
              <a:rPr lang="en-US" dirty="0">
                <a:latin typeface="Aparajita" panose="02020603050405020304" pitchFamily="18" charset="0"/>
                <a:cs typeface="Aparajita" panose="02020603050405020304" pitchFamily="18" charset="0"/>
              </a:rPr>
              <a:t>1)A NumPy array containing all the extracted frames of the videos)</a:t>
            </a:r>
          </a:p>
          <a:p>
            <a:r>
              <a:rPr lang="en-US" dirty="0">
                <a:latin typeface="Aparajita" panose="02020603050405020304" pitchFamily="18" charset="0"/>
                <a:cs typeface="Aparajita" panose="02020603050405020304" pitchFamily="18" charset="0"/>
              </a:rPr>
              <a:t>2)a Numpy array containing all class labels in one hot encoded format.</a:t>
            </a:r>
          </a:p>
        </p:txBody>
      </p:sp>
      <p:sp>
        <p:nvSpPr>
          <p:cNvPr id="4" name="Content Placeholder 9">
            <a:extLst>
              <a:ext uri="{9BAF9C59-4ABC-4E11-95CD-61D2AD03905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837572D-D918-4888-B1CB-8DBA0A8E609F}"/>
              </a:ext>
            </a:extLst>
          </p:cNvPr>
          <p:cNvSpPr>
            <a:spLocks noGrp="1"/>
          </p:cNvSpPr>
          <p:nvPr>
            <p:ph idx="2"/>
          </p:nvPr>
        </p:nvSpPr>
        <p:spPr>
          <a:xfrm>
            <a:off x="4667250" y="1657349"/>
            <a:ext cx="3695700" cy="1752601"/>
          </a:xfrm>
        </p:spPr>
        <p:txBody>
          <a:bodyPr rtlCol="0"/>
          <a:lstStyle/>
          <a:p>
            <a:r>
              <a:rPr lang="en-US" dirty="0">
                <a:latin typeface="Aparajita" panose="02020603050405020304" pitchFamily="18" charset="0"/>
                <a:cs typeface="Aparajita" panose="02020603050405020304" pitchFamily="18" charset="0"/>
              </a:rPr>
              <a:t>So now, we can split our data to create training and testing sets. We have also shuffled the dataset before the split to avoid any bias and get splits repsenting the overall distribution of the data</a:t>
            </a:r>
          </a:p>
        </p:txBody>
      </p:sp>
    </p:spTree>
    <p:extLst>
      <p:ext uri="{7DF20DF6-2234-4E95-B8BE-383FA75F6BC9}">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29"/>
      </p:ext>
    </p:extLst>
  </p:cSld>
  <p:clrMapOvr>
    <a:masterClrMapping/>
  </p:clrMapOvr>
  <p:transition spd="slow">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194E91CF-6EB3-4BA8-A3BD-72B647B9EDA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43D8D86-B85A-49CE-B79A-F2FF899DA87F}"/>
              </a:ext>
            </a:extLst>
          </p:cNvPr>
          <p:cNvSpPr>
            <a:spLocks noGrp="1"/>
          </p:cNvSpPr>
          <p:nvPr>
            <p:ph type="title"/>
          </p:nvPr>
        </p:nvSpPr>
        <p:spPr/>
        <p:txBody>
          <a:bodyPr rtlCol="0"/>
          <a:lstStyle/>
          <a:p>
            <a:r>
              <a:rPr lang="en-US" sz="2800" dirty="0">
                <a:latin typeface="Lato"/>
              </a:rPr>
              <a:t>Step 4: Implement the ConvLSTM approach.</a:t>
            </a:r>
          </a:p>
        </p:txBody>
      </p:sp>
      <p:sp>
        <p:nvSpPr>
          <p:cNvPr id="3" name="Content Placeholder 9">
            <a:extLst>
              <a:ext uri="{698A8F0D-5B62-4098-BC38-FA94F60AA12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04A5131-B977-4224-AEB9-156C0E64413A}"/>
              </a:ext>
            </a:extLst>
          </p:cNvPr>
          <p:cNvSpPr>
            <a:spLocks noGrp="1"/>
          </p:cNvSpPr>
          <p:nvPr>
            <p:ph idx="1"/>
          </p:nvPr>
        </p:nvSpPr>
        <p:spPr>
          <a:xfrm>
            <a:off x="790575" y="1285875"/>
            <a:ext cx="3695700" cy="2657475"/>
          </a:xfrm>
        </p:spPr>
        <p:txBody>
          <a:bodyPr vert="horz" rtlCol="0">
            <a:normAutofit fontScale="92500" lnSpcReduction="10000"/>
          </a:bodyPr>
          <a:lstStyle/>
          <a:p>
            <a:r>
              <a:rPr lang="en-US" dirty="0">
                <a:latin typeface="Aparajita" panose="02020603050405020304" pitchFamily="18" charset="0"/>
                <a:cs typeface="Aparajita" panose="02020603050405020304" pitchFamily="18" charset="0"/>
              </a:rPr>
              <a:t>In this step, we have implemented the first approach by using a combination of ConvLSTM cells. A ConvLSTM cell is a variant of an LSTM network that contains convolutions operations in the network. it is an LSTM with convolution embedded in the</a:t>
            </a:r>
            <a:br>
              <a:rPr lang="en-US" dirty="0">
                <a:latin typeface="Aparajita" panose="02020603050405020304" pitchFamily="18" charset="0"/>
                <a:cs typeface="Aparajita" panose="02020603050405020304" pitchFamily="18" charset="0"/>
              </a:rPr>
            </a:br>
            <a:r>
              <a:rPr lang="en-US" dirty="0">
                <a:latin typeface="Aparajita" panose="02020603050405020304" pitchFamily="18" charset="0"/>
                <a:cs typeface="Aparajita" panose="02020603050405020304" pitchFamily="18" charset="0"/>
              </a:rPr>
              <a:t>architecture, which makes it capable of identifying spatial features of the</a:t>
            </a:r>
            <a:br>
              <a:rPr lang="en-US" dirty="0">
                <a:latin typeface="Aparajita" panose="02020603050405020304" pitchFamily="18" charset="0"/>
                <a:cs typeface="Aparajita" panose="02020603050405020304" pitchFamily="18" charset="0"/>
              </a:rPr>
            </a:br>
            <a:r>
              <a:rPr lang="en-US" dirty="0">
                <a:latin typeface="Aparajita" panose="02020603050405020304" pitchFamily="18" charset="0"/>
                <a:cs typeface="Aparajita" panose="02020603050405020304" pitchFamily="18" charset="0"/>
              </a:rPr>
              <a:t>data while keeping into account the temporal relation.</a:t>
            </a:r>
          </a:p>
        </p:txBody>
      </p:sp>
      <p:pic>
        <p:nvPicPr>
          <p:cNvPr id="4" name="Content Placeholder 9">
            <a:extLst>
              <a:ext uri="{D921ACBA-2E95-4B39-B3B2-AD5E290F2D7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95520F5-042E-4381-B42A-B5686AA80CCB}"/>
              </a:ext>
            </a:extLst>
          </p:cNvPr>
          <p:cNvPicPr>
            <a:picLocks noGrp="1"/>
          </p:cNvPicPr>
          <p:nvPr>
            <p:ph idx="2"/>
          </p:nvPr>
        </p:nvPicPr>
        <p:blipFill>
          <a:blip r:embed="rId2"/>
          <a:srcRect l="825" r="825"/>
          <a:stretch>
            <a:fillRect/>
          </a:stretch>
        </p:blipFill>
        <p:spPr/>
      </p:pic>
    </p:spTree>
    <p:extLst>
      <p:ext uri="{4E210825-5DCE-414D-9340-941D48CD2A51}">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32"/>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4CE36980-C1AB-466C-90CB-E8147E5EFCD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1724A6E5-F3B2-4CEA-A362-4D0CDF4F5CBF}"/>
              </a:ext>
            </a:extLst>
          </p:cNvPr>
          <p:cNvSpPr>
            <a:spLocks noGrp="1"/>
          </p:cNvSpPr>
          <p:nvPr>
            <p:ph type="title"/>
          </p:nvPr>
        </p:nvSpPr>
        <p:spPr/>
        <p:txBody>
          <a:bodyPr rtlCol="0"/>
          <a:lstStyle/>
          <a:p>
            <a:r>
              <a:rPr lang="en-US" sz="2800" dirty="0">
                <a:latin typeface="Lato"/>
              </a:rPr>
              <a:t>Step 4.1: Construct the model</a:t>
            </a:r>
            <a:r>
              <a:rPr lang="en-US" dirty="0">
                <a:latin typeface="Lato"/>
              </a:rPr>
              <a:t>.</a:t>
            </a:r>
          </a:p>
        </p:txBody>
      </p:sp>
      <p:sp>
        <p:nvSpPr>
          <p:cNvPr id="3" name="Content Placeholder 9">
            <a:extLst>
              <a:ext uri="{AC3807D8-CA37-46BB-AA56-91AE9D8CDBF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16D2933-1BA1-4665-9AF4-691EA49FD27C}"/>
              </a:ext>
            </a:extLst>
          </p:cNvPr>
          <p:cNvSpPr>
            <a:spLocks noGrp="1"/>
          </p:cNvSpPr>
          <p:nvPr>
            <p:ph idx="1"/>
          </p:nvPr>
        </p:nvSpPr>
        <p:spPr/>
        <p:txBody>
          <a:bodyPr vert="horz" rtlCol="0">
            <a:normAutofit/>
          </a:bodyPr>
          <a:lstStyle/>
          <a:p>
            <a:r>
              <a:rPr lang="en-US" dirty="0">
                <a:latin typeface="Aparajita" panose="02020603050405020304" pitchFamily="18" charset="0"/>
                <a:cs typeface="Aparajita" panose="02020603050405020304" pitchFamily="18" charset="0"/>
              </a:rPr>
              <a:t>We have used Keras ConvLSTM2D recurrent layers to build the model.</a:t>
            </a:r>
            <a:br>
              <a:rPr lang="en-US" dirty="0">
                <a:latin typeface="Aparajita" panose="02020603050405020304" pitchFamily="18" charset="0"/>
                <a:cs typeface="Aparajita" panose="02020603050405020304" pitchFamily="18" charset="0"/>
              </a:rPr>
            </a:br>
            <a:r>
              <a:rPr lang="en-US" dirty="0">
                <a:latin typeface="Aparajita" panose="02020603050405020304" pitchFamily="18" charset="0"/>
                <a:cs typeface="Aparajita" panose="02020603050405020304" pitchFamily="18" charset="0"/>
              </a:rPr>
              <a:t>The amount of filters and kernel size required for applying the convolutional operations are also taken into account by the ConvLSTM2D layer The output of the layers is flattened in the end and is fed to the </a:t>
            </a:r>
            <a:r>
              <a:rPr lang="en-US" b="1" dirty="0">
                <a:latin typeface="Aparajita" panose="02020603050405020304" pitchFamily="18" charset="0"/>
                <a:cs typeface="Aparajita" panose="02020603050405020304" pitchFamily="18" charset="0"/>
              </a:rPr>
              <a:t>Dense</a:t>
            </a:r>
            <a:r>
              <a:rPr lang="en-US" dirty="0">
                <a:latin typeface="Aparajita" panose="02020603050405020304" pitchFamily="18" charset="0"/>
                <a:cs typeface="Aparajita" panose="02020603050405020304" pitchFamily="18" charset="0"/>
              </a:rPr>
              <a:t> layer with softmax activation which outputs the probability of each action category.</a:t>
            </a:r>
          </a:p>
        </p:txBody>
      </p:sp>
      <p:sp>
        <p:nvSpPr>
          <p:cNvPr id="4" name="Content Placeholder 9">
            <a:extLst>
              <a:ext uri="{9A2054C4-D25E-4258-8388-E8E3F3A8BD8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0BD2D65D-268A-47E9-B546-AE112B5D640D}"/>
              </a:ext>
            </a:extLst>
          </p:cNvPr>
          <p:cNvSpPr>
            <a:spLocks noGrp="1"/>
          </p:cNvSpPr>
          <p:nvPr>
            <p:ph idx="2"/>
          </p:nvPr>
        </p:nvSpPr>
        <p:spPr/>
        <p:txBody>
          <a:bodyPr vert="horz" rtlCol="0">
            <a:normAutofit/>
          </a:bodyPr>
          <a:lstStyle/>
          <a:p>
            <a:r>
              <a:rPr lang="en-US" dirty="0">
                <a:latin typeface="Aparajita" panose="02020603050405020304" pitchFamily="18" charset="0"/>
                <a:cs typeface="Aparajita" panose="02020603050405020304" pitchFamily="18" charset="0"/>
              </a:rPr>
              <a:t>We have also used  </a:t>
            </a:r>
            <a:r>
              <a:rPr lang="en-US" b="1" dirty="0">
                <a:latin typeface="Aparajita" panose="02020603050405020304" pitchFamily="18" charset="0"/>
                <a:cs typeface="Aparajita" panose="02020603050405020304" pitchFamily="18" charset="0"/>
              </a:rPr>
              <a:t>MaxPooling3D</a:t>
            </a:r>
            <a:r>
              <a:rPr lang="en-US" dirty="0">
                <a:latin typeface="Aparajita" panose="02020603050405020304" pitchFamily="18" charset="0"/>
                <a:cs typeface="Aparajita" panose="02020603050405020304" pitchFamily="18" charset="0"/>
              </a:rPr>
              <a:t> layers to reduce the dimensions of the frames and avoid unnecessary computations and </a:t>
            </a:r>
            <a:r>
              <a:rPr lang="en-US" b="1" dirty="0">
                <a:latin typeface="Aparajita" panose="02020603050405020304" pitchFamily="18" charset="0"/>
                <a:cs typeface="Aparajita" panose="02020603050405020304" pitchFamily="18" charset="0"/>
              </a:rPr>
              <a:t>Dropout</a:t>
            </a:r>
            <a:r>
              <a:rPr lang="en-US" dirty="0">
                <a:latin typeface="Aparajita" panose="02020603050405020304" pitchFamily="18" charset="0"/>
                <a:cs typeface="Aparajita" panose="02020603050405020304" pitchFamily="18" charset="0"/>
              </a:rPr>
              <a:t> layers to prevent overfitting the</a:t>
            </a:r>
            <a:br>
              <a:rPr lang="en-US" dirty="0">
                <a:latin typeface="Aparajita" panose="02020603050405020304" pitchFamily="18" charset="0"/>
                <a:cs typeface="Aparajita" panose="02020603050405020304" pitchFamily="18" charset="0"/>
              </a:rPr>
            </a:br>
            <a:r>
              <a:rPr lang="en-US" dirty="0">
                <a:latin typeface="Aparajita" panose="02020603050405020304" pitchFamily="18" charset="0"/>
                <a:cs typeface="Aparajita" panose="02020603050405020304" pitchFamily="18" charset="0"/>
              </a:rPr>
              <a:t> model on the data. </a:t>
            </a:r>
          </a:p>
        </p:txBody>
      </p:sp>
    </p:spTree>
    <p:extLst>
      <p:ext uri="{BB58CB76-71D3-4472-9AD3-F67E84D65C0F}">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34"/>
      </p:ext>
    </p:extLst>
  </p:cSld>
  <p:clrMapOvr>
    <a:masterClrMapping/>
  </p:clrMapOvr>
  <p:transition spd="slow">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223C016-77AA-47D2-96C4-D0A8963D524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E8B4343-33F0-48A7-BD68-40A92DC3077A}"/>
              </a:ext>
            </a:extLst>
          </p:cNvPr>
          <p:cNvPicPr>
            <a:picLocks noChangeAspect="1"/>
          </p:cNvPicPr>
          <p:nvPr/>
        </p:nvPicPr>
        <p:blipFill>
          <a:blip r:embed="rId2"/>
          <a:stretch>
            <a:fillRect/>
          </a:stretch>
        </p:blipFill>
        <p:spPr>
          <a:xfrm>
            <a:off x="5165016" y="144618"/>
            <a:ext cx="2391775" cy="4849844"/>
          </a:xfrm>
          <a:prstGeom prst="rect">
            <a:avLst/>
          </a:prstGeom>
          <a:noFill/>
        </p:spPr>
      </p:pic>
      <p:sp>
        <p:nvSpPr>
          <p:cNvPr id="3" name="TextBox 2">
            <a:extLst>
              <a:ext uri="{5F4D7747-19A8-4343-993E-2893537B26C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92B7013-82C1-4D2B-AE63-A4B26D066934}"/>
              </a:ext>
            </a:extLst>
          </p:cNvPr>
          <p:cNvSpPr txBox="1"/>
          <p:nvPr/>
        </p:nvSpPr>
        <p:spPr>
          <a:xfrm>
            <a:off x="1395784" y="2152878"/>
            <a:ext cx="2303268" cy="308552"/>
          </a:xfrm>
          <a:prstGeom prst="homePlate">
            <a:avLst/>
          </a:prstGeom>
          <a:blipFill dpi="0" rotWithShape="1">
            <a:blip r:embed="rId3"/>
            <a:tile tx="0" ty="0" sx="75000" sy="75000" algn="tl"/>
          </a:blipFill>
          <a:ln>
            <a:noFill/>
          </a:ln>
        </p:spPr>
        <p:txBody>
          <a:bodyPr vert="horz" lIns="95250" tIns="47625" rIns="95250" bIns="47625" rtlCol="0" anchor="ctr">
            <a:spAutoFit/>
          </a:bodyPr>
          <a:lstStyle/>
          <a:p>
            <a:pPr algn="ctr">
              <a:defRPr lang="en-US" sz="1400" dirty="0"/>
            </a:pPr>
            <a:r>
              <a:rPr lang="en-US" dirty="0">
                <a:solidFill>
                  <a:schemeClr val="bg1"/>
                </a:solidFill>
              </a:rPr>
              <a:t>Model 's structure </a:t>
            </a:r>
          </a:p>
        </p:txBody>
      </p:sp>
      <p:sp>
        <p:nvSpPr>
          <p:cNvPr id="4" name="Title Placeholder 1">
            <a:extLst>
              <a:ext uri="{A8571D5B-025B-430F-8948-4C93500FA71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70C86DEC-A389-4156-A494-CC683B37CFC9}"/>
              </a:ext>
            </a:extLst>
          </p:cNvPr>
          <p:cNvSpPr>
            <a:spLocks noGrp="1"/>
          </p:cNvSpPr>
          <p:nvPr>
            <p:ph type="title"/>
          </p:nvPr>
        </p:nvSpPr>
        <p:spPr/>
        <p:txBody>
          <a:bodyPr rtlCol="0"/>
          <a:lstStyle/>
          <a:p>
            <a:r>
              <a:rPr lang="en-US" dirty="0"/>
              <a:t> </a:t>
            </a:r>
          </a:p>
        </p:txBody>
      </p:sp>
      <p:sp>
        <p:nvSpPr>
          <p:cNvPr id="5" name="Content Placeholder 2">
            <a:extLst>
              <a:ext uri="{6F4D397A-0E86-4239-BAC3-0CB0BB57BC06}">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10DD859-F20E-40E1-9034-802F937006DF}"/>
              </a:ext>
            </a:extLst>
          </p:cNvPr>
          <p:cNvSpPr>
            <a:spLocks noGrp="1"/>
          </p:cNvSpPr>
          <p:nvPr>
            <p:ph type="body" idx="1"/>
          </p:nvPr>
        </p:nvSpPr>
        <p:spPr/>
        <p:txBody>
          <a:bodyPr rtlCol="0"/>
          <a:lstStyle/>
          <a:p>
            <a:r>
              <a:rPr lang="en-US" dirty="0"/>
              <a:t> </a:t>
            </a:r>
          </a:p>
        </p:txBody>
      </p:sp>
      <p:sp>
        <p:nvSpPr>
          <p:cNvPr id="6" name="Content Placeholder 2">
            <a:extLst>
              <a:ext uri="{CE3A4A51-5E55-4557-8F02-A57FBB79C50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273DD55-05AA-4EBF-889F-50FC8D819AD3}"/>
              </a:ext>
            </a:extLst>
          </p:cNvPr>
          <p:cNvSpPr>
            <a:spLocks noGrp="1"/>
          </p:cNvSpPr>
          <p:nvPr>
            <p:ph idx="2"/>
          </p:nvPr>
        </p:nvSpPr>
        <p:spPr/>
        <p:txBody>
          <a:bodyPr rtlCol="0"/>
          <a:lstStyle/>
          <a:p>
            <a:pPr marL="0" indent="0">
              <a:buNone/>
            </a:pPr>
            <a:r>
              <a:rPr lang="en-US" dirty="0"/>
              <a:t>   </a:t>
            </a:r>
          </a:p>
        </p:txBody>
      </p:sp>
    </p:spTree>
    <p:extLst>
      <p:ext uri="{4630D36B-1668-4C03-844A-19849AF23376}">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38"/>
      </p:ext>
    </p:extLst>
  </p:cSld>
  <p:clrMapOvr>
    <a:masterClrMapping/>
  </p:clrMapOvr>
  <p:transition spd="slow">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23DFE17D-EF1D-453F-8DAB-5C3EF0C6A19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7BA1E95-284E-4CCE-B72D-89A0CF1A492E}"/>
              </a:ext>
            </a:extLst>
          </p:cNvPr>
          <p:cNvSpPr>
            <a:spLocks noGrp="1"/>
          </p:cNvSpPr>
          <p:nvPr>
            <p:ph type="title"/>
          </p:nvPr>
        </p:nvSpPr>
        <p:spPr/>
        <p:txBody>
          <a:bodyPr rtlCol="0"/>
          <a:lstStyle/>
          <a:p>
            <a:r>
              <a:rPr lang="en-US" sz="2800" dirty="0">
                <a:latin typeface="Lato"/>
              </a:rPr>
              <a:t>Step 4.2: Compile &amp; Train the model.</a:t>
            </a:r>
          </a:p>
        </p:txBody>
      </p:sp>
      <p:sp>
        <p:nvSpPr>
          <p:cNvPr id="3" name="Content Placeholder 9">
            <a:extLst>
              <a:ext uri="{A6546B00-DB36-4FBB-BF89-A16388B67ADA}">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8DDE273-FEA7-40E4-BB2C-832115191C6F}"/>
              </a:ext>
            </a:extLst>
          </p:cNvPr>
          <p:cNvSpPr>
            <a:spLocks noGrp="1"/>
          </p:cNvSpPr>
          <p:nvPr>
            <p:ph idx="1"/>
          </p:nvPr>
        </p:nvSpPr>
        <p:spPr>
          <a:xfrm>
            <a:off x="790575" y="1885949"/>
            <a:ext cx="3695700" cy="2257425"/>
          </a:xfrm>
        </p:spPr>
        <p:txBody>
          <a:bodyPr rtlCol="0"/>
          <a:lstStyle/>
          <a:p>
            <a:r>
              <a:rPr lang="en-US" dirty="0">
                <a:latin typeface="Aparajita" panose="02020603050405020304" pitchFamily="18" charset="0"/>
                <a:cs typeface="Aparajita" panose="02020603050405020304" pitchFamily="18" charset="0"/>
              </a:rPr>
              <a:t>We have added an early stopping callback to prevent overfitting and start the training after compiling the model.</a:t>
            </a:r>
          </a:p>
          <a:p>
            <a:endParaRPr lang="en-US" dirty="0">
              <a:latin typeface="Aparajita" panose="02020603050405020304" pitchFamily="18" charset="0"/>
              <a:cs typeface="Aparajita" panose="02020603050405020304" pitchFamily="18" charset="0"/>
            </a:endParaRPr>
          </a:p>
          <a:p>
            <a:pPr marL="0" indent="0">
              <a:buNone/>
            </a:pPr>
            <a:r>
              <a:rPr lang="en-US" dirty="0">
                <a:latin typeface="Lato"/>
              </a:rPr>
              <a:t> </a:t>
            </a:r>
          </a:p>
        </p:txBody>
      </p:sp>
      <p:pic>
        <p:nvPicPr>
          <p:cNvPr id="4" name="Content Placeholder 9">
            <a:extLst>
              <a:ext uri="{65C5D230-F37C-4666-BC10-0B36337B0F0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22F1B3F-F338-4191-91F8-9ECBE74231B9}"/>
              </a:ext>
            </a:extLst>
          </p:cNvPr>
          <p:cNvPicPr>
            <a:picLocks noGrp="1" noChangeAspect="1"/>
          </p:cNvPicPr>
          <p:nvPr>
            <p:ph idx="2"/>
          </p:nvPr>
        </p:nvPicPr>
        <p:blipFill>
          <a:blip r:embed="rId2"/>
          <a:srcRect l="-8816" r="-8816"/>
          <a:stretch>
            <a:fillRect/>
          </a:stretch>
        </p:blipFill>
        <p:spPr/>
      </p:pic>
      <p:sp>
        <p:nvSpPr>
          <p:cNvPr id="5" name="TextBox 4">
            <a:extLst>
              <a:ext uri="{76730849-D206-4110-9552-28EB22FEDFE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F4F6C8A-3E37-4C23-8B6F-E64BB427D430}"/>
              </a:ext>
            </a:extLst>
          </p:cNvPr>
          <p:cNvSpPr txBox="1"/>
          <p:nvPr/>
        </p:nvSpPr>
        <p:spPr>
          <a:xfrm>
            <a:off x="1179795" y="2915059"/>
            <a:ext cx="2819733" cy="308552"/>
          </a:xfrm>
          <a:prstGeom prst="homePlate">
            <a:avLst/>
          </a:prstGeom>
          <a:solidFill>
            <a:schemeClr val="accent1"/>
          </a:solidFill>
        </p:spPr>
        <p:txBody>
          <a:bodyPr vert="horz" lIns="95250" tIns="47625" rIns="95250" bIns="47625" rtlCol="0" anchor="ctr">
            <a:spAutoFit/>
          </a:bodyPr>
          <a:lstStyle/>
          <a:p>
            <a:pPr algn="ctr">
              <a:defRPr lang="en-US" sz="1400" dirty="0"/>
            </a:pPr>
            <a:r>
              <a:rPr lang="en-US" dirty="0">
                <a:solidFill>
                  <a:schemeClr val="bg1"/>
                </a:solidFill>
              </a:rPr>
              <a:t>Output of compilation</a:t>
            </a:r>
          </a:p>
        </p:txBody>
      </p:sp>
    </p:spTree>
    <p:extLst>
      <p:ext uri="{8DA96C6C-F0DA-42EC-B90F-2A41510DF6B8}">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43"/>
      </p:ext>
    </p:extLst>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6D9A948E-4865-4B77-87A5-4230C4D10C5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D874F44-8B4D-4FA8-B284-3991C7CCC15B}"/>
              </a:ext>
            </a:extLst>
          </p:cNvPr>
          <p:cNvSpPr>
            <a:spLocks noGrp="1"/>
          </p:cNvSpPr>
          <p:nvPr>
            <p:ph type="title"/>
          </p:nvPr>
        </p:nvSpPr>
        <p:spPr>
          <a:xfrm>
            <a:off x="790575" y="355720"/>
            <a:ext cx="7562850" cy="571500"/>
          </a:xfrm>
        </p:spPr>
        <p:txBody>
          <a:bodyPr rtlCol="0"/>
          <a:lstStyle/>
          <a:p>
            <a:r>
              <a:rPr lang="en-US" dirty="0"/>
              <a:t>Table of content</a:t>
            </a:r>
          </a:p>
        </p:txBody>
      </p:sp>
      <p:sp>
        <p:nvSpPr>
          <p:cNvPr id="3" name="Content Placeholder 9">
            <a:extLst>
              <a:ext uri="{F502E3C6-71A7-4324-8C2A-F240263A964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44EF9DB-0F91-407B-A54A-FF4953680E89}"/>
              </a:ext>
            </a:extLst>
          </p:cNvPr>
          <p:cNvSpPr>
            <a:spLocks noGrp="1"/>
          </p:cNvSpPr>
          <p:nvPr>
            <p:ph idx="1"/>
          </p:nvPr>
        </p:nvSpPr>
        <p:spPr>
          <a:xfrm>
            <a:off x="790575" y="1143000"/>
            <a:ext cx="7562850" cy="2934833"/>
          </a:xfrm>
        </p:spPr>
        <p:txBody>
          <a:bodyPr rtlCol="0"/>
          <a:lstStyle/>
          <a:p>
            <a:r>
              <a:rPr lang="en-US" dirty="0"/>
              <a:t>What problem we are trying to solve?</a:t>
            </a:r>
          </a:p>
          <a:p>
            <a:r>
              <a:rPr lang="en-US" dirty="0"/>
              <a:t>Requirements.</a:t>
            </a:r>
          </a:p>
          <a:p>
            <a:r>
              <a:rPr lang="en-US" dirty="0"/>
              <a:t>Dataset details.</a:t>
            </a:r>
          </a:p>
          <a:p>
            <a:r>
              <a:rPr lang="en-US" dirty="0"/>
              <a:t> Model selection and details.</a:t>
            </a:r>
          </a:p>
          <a:p>
            <a:r>
              <a:rPr lang="en-US" dirty="0"/>
              <a:t>How to implement?</a:t>
            </a:r>
          </a:p>
          <a:p>
            <a:r>
              <a:rPr lang="en-US" dirty="0"/>
              <a:t>Results</a:t>
            </a:r>
          </a:p>
          <a:p>
            <a:r>
              <a:rPr lang="en-US" dirty="0"/>
              <a:t>Conclusion</a:t>
            </a:r>
          </a:p>
        </p:txBody>
      </p:sp>
    </p:spTree>
    <p:extLst>
      <p:ext uri="{875563DC-8889-4D15-91E9-B153F2827124}">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94"/>
      </p:ext>
    </p:extLst>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A7D7491D-CC69-486D-B837-D67852A4E75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34D60B6F-E6A8-4EBF-8D5F-F427506C5B06}"/>
              </a:ext>
            </a:extLst>
          </p:cNvPr>
          <p:cNvSpPr>
            <a:spLocks noGrp="1"/>
          </p:cNvSpPr>
          <p:nvPr>
            <p:ph type="title"/>
          </p:nvPr>
        </p:nvSpPr>
        <p:spPr>
          <a:xfrm>
            <a:off x="790575" y="866032"/>
            <a:ext cx="7562850" cy="571500"/>
          </a:xfrm>
        </p:spPr>
        <p:txBody>
          <a:bodyPr rtlCol="0"/>
          <a:lstStyle/>
          <a:p>
            <a:r>
              <a:rPr lang="en-US" dirty="0"/>
              <a:t>Results:</a:t>
            </a:r>
          </a:p>
        </p:txBody>
      </p:sp>
      <p:pic>
        <p:nvPicPr>
          <p:cNvPr id="3" name="Content Placeholder 9">
            <a:extLst>
              <a:ext uri="{AD869608-9F83-4BF9-A27C-6894F918599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AF2300C-437D-4ABA-8DC8-37C82E601FF2}"/>
              </a:ext>
            </a:extLst>
          </p:cNvPr>
          <p:cNvPicPr>
            <a:picLocks noGrp="1" noChangeAspect="1"/>
          </p:cNvPicPr>
          <p:nvPr>
            <p:ph idx="2"/>
          </p:nvPr>
        </p:nvPicPr>
        <p:blipFill>
          <a:blip r:embed="rId2"/>
          <a:srcRect t="821" b="821"/>
          <a:stretch>
            <a:fillRect/>
          </a:stretch>
        </p:blipFill>
        <p:spPr/>
      </p:pic>
      <p:sp>
        <p:nvSpPr>
          <p:cNvPr id="5" name="Text Placeholder 2">
            <a:extLst>
              <a:ext uri="{2F5A929B-89D9-4807-BEA6-F0FB6E82C97E}">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4FF997E-82F8-4597-A65D-741585A1939F}"/>
              </a:ext>
            </a:extLst>
          </p:cNvPr>
          <p:cNvSpPr>
            <a:spLocks noGrp="1"/>
          </p:cNvSpPr>
          <p:nvPr>
            <p:ph type="body" idx="3"/>
          </p:nvPr>
        </p:nvSpPr>
        <p:spPr>
          <a:xfrm>
            <a:off x="3200400" y="1198665"/>
            <a:ext cx="3538779" cy="540644"/>
          </a:xfrm>
        </p:spPr>
        <p:txBody>
          <a:bodyPr vert="horz" rtlCol="0">
            <a:normAutofit/>
          </a:bodyPr>
          <a:lstStyle/>
          <a:p>
            <a:r>
              <a:rPr lang="en-US" dirty="0"/>
              <a:t>   </a:t>
            </a:r>
          </a:p>
        </p:txBody>
      </p:sp>
      <p:pic>
        <p:nvPicPr>
          <p:cNvPr id="6" name="Content Placeholder 9">
            <a:extLst>
              <a:ext uri="{50BE440F-88BD-451E-ABF4-06A6CA790E8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65F585E7-F259-447A-86C3-DF8C99A57A6A}"/>
              </a:ext>
            </a:extLst>
          </p:cNvPr>
          <p:cNvPicPr>
            <a:picLocks noGrp="1" noChangeAspect="1"/>
          </p:cNvPicPr>
          <p:nvPr>
            <p:ph idx="4"/>
          </p:nvPr>
        </p:nvPicPr>
        <p:blipFill>
          <a:blip r:embed="rId3"/>
          <a:srcRect t="758" b="758"/>
          <a:stretch>
            <a:fillRect/>
          </a:stretch>
        </p:blipFill>
        <p:spPr/>
      </p:pic>
    </p:spTree>
    <p:extLst>
      <p:ext uri="{F03FCE2E-7878-498B-960B-C8AE3643E3E1}">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46"/>
      </p:ext>
    </p:extLst>
  </p:cSld>
  <p:clrMapOvr>
    <a:masterClrMapping/>
  </p:clrMapOvr>
  <p:transition spd="slow">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DC05127-B31C-449E-1364-7FBA95642512}"/>
              </a:ext>
            </a:extLst>
          </p:cNvPr>
          <p:cNvSpPr>
            <a:spLocks noGrp="1"/>
          </p:cNvSpPr>
          <p:nvPr>
            <p:ph type="title"/>
          </p:nvPr>
        </p:nvSpPr>
        <p:spPr/>
        <p:txBody>
          <a:bodyPr/>
          <a:lstStyle/>
          <a:p>
            <a:r>
              <a:rPr lang="en-IN" dirty="0"/>
              <a:t> </a:t>
            </a:r>
          </a:p>
        </p:txBody>
      </p:sp>
      <p:sp>
        <p:nvSpPr>
          <p:cNvPr id="8" name="Content Placeholder 7">
            <a:extLst>
              <a:ext uri="{FF2B5EF4-FFF2-40B4-BE49-F238E27FC236}">
                <a16:creationId xmlns:a16="http://schemas.microsoft.com/office/drawing/2014/main" id="{F3174D36-3D8B-9C60-93C2-8EE574ED30A9}"/>
              </a:ext>
            </a:extLst>
          </p:cNvPr>
          <p:cNvSpPr>
            <a:spLocks noGrp="1"/>
          </p:cNvSpPr>
          <p:nvPr>
            <p:ph idx="1"/>
          </p:nvPr>
        </p:nvSpPr>
        <p:spPr/>
        <p:txBody>
          <a:bodyPr/>
          <a:lstStyle/>
          <a:p>
            <a:r>
              <a:rPr lang="en-IN" dirty="0"/>
              <a:t>Result for test on a sample video:(output =&gt; Action predicted: Biking)</a:t>
            </a:r>
          </a:p>
          <a:p>
            <a:endParaRPr lang="en-IN" dirty="0"/>
          </a:p>
        </p:txBody>
      </p:sp>
      <p:pic>
        <p:nvPicPr>
          <p:cNvPr id="12" name="Picture 11">
            <a:extLst>
              <a:ext uri="{FF2B5EF4-FFF2-40B4-BE49-F238E27FC236}">
                <a16:creationId xmlns:a16="http://schemas.microsoft.com/office/drawing/2014/main" id="{63193F87-8BD4-3B71-6A1E-86169E79E3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733550"/>
            <a:ext cx="6879141" cy="2336185"/>
          </a:xfrm>
          <a:prstGeom prst="rect">
            <a:avLst/>
          </a:prstGeom>
        </p:spPr>
      </p:pic>
    </p:spTree>
    <p:extLst>
      <p:ext uri="{BB962C8B-B14F-4D97-AF65-F5344CB8AC3E}">
        <p14:creationId xmlns:p14="http://schemas.microsoft.com/office/powerpoint/2010/main" val="2867088010"/>
      </p:ext>
    </p:extLst>
  </p:cSld>
  <p:clrMapOvr>
    <a:masterClrMapping/>
  </p:clrMapOvr>
  <p:transition spd="slow">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41C4E038-26BA-4157-8ACC-BF156C87DB3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6F176EA-CFB7-4F22-AAE5-9EB02F833480}"/>
              </a:ext>
            </a:extLst>
          </p:cNvPr>
          <p:cNvSpPr>
            <a:spLocks noGrp="1"/>
          </p:cNvSpPr>
          <p:nvPr>
            <p:ph type="title"/>
          </p:nvPr>
        </p:nvSpPr>
        <p:spPr>
          <a:xfrm>
            <a:off x="790575" y="450665"/>
            <a:ext cx="7562850" cy="571500"/>
          </a:xfrm>
        </p:spPr>
        <p:txBody>
          <a:bodyPr rtlCol="0"/>
          <a:lstStyle/>
          <a:p>
            <a:r>
              <a:rPr lang="en-US" dirty="0"/>
              <a:t>Conclusion</a:t>
            </a:r>
          </a:p>
        </p:txBody>
      </p:sp>
      <p:sp>
        <p:nvSpPr>
          <p:cNvPr id="3" name="Content Placeholder 9">
            <a:extLst>
              <a:ext uri="{F707AB66-2395-4B04-AC39-FAEF95BB5C5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A9C8C616-644F-47BB-86D7-9624ECECB642}"/>
              </a:ext>
            </a:extLst>
          </p:cNvPr>
          <p:cNvSpPr>
            <a:spLocks noGrp="1"/>
          </p:cNvSpPr>
          <p:nvPr>
            <p:ph idx="1"/>
          </p:nvPr>
        </p:nvSpPr>
        <p:spPr>
          <a:xfrm>
            <a:off x="790575" y="1809750"/>
            <a:ext cx="7562850" cy="2476499"/>
          </a:xfrm>
        </p:spPr>
        <p:txBody>
          <a:bodyPr vert="horz" rtlCol="0">
            <a:normAutofit/>
          </a:bodyPr>
          <a:lstStyle/>
          <a:p>
            <a:r>
              <a:rPr lang="en-US" dirty="0">
                <a:latin typeface="Aparajita" panose="02020603050405020304" pitchFamily="18" charset="0"/>
                <a:cs typeface="Aparajita" panose="02020603050405020304" pitchFamily="18" charset="0"/>
              </a:rPr>
              <a:t>The prime purpose of this project is to design a simple yet effective deep learning architecture which can effectively extract salient discriminative features from limited training data. The experimental outcomes indicates that the proposed model successfully extracted salient features from the sample data and classified activities with considerable accuracy. Although we can improve the accuracy by training a wide variety of data samples but it requires much more resources in terms of processing unit.</a:t>
            </a:r>
          </a:p>
        </p:txBody>
      </p:sp>
    </p:spTree>
    <p:extLst>
      <p:ext uri="{1394AF2E-93B2-407E-B4B8-26C4627E6EEC}">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48"/>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3AD433CA-23DF-40B6-909E-25AD2B5C3B29}">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E48BDD5E-1E6F-434E-86A6-53AAF09A82E0}"/>
              </a:ext>
            </a:extLst>
          </p:cNvPr>
          <p:cNvSpPr>
            <a:spLocks noGrp="1"/>
          </p:cNvSpPr>
          <p:nvPr>
            <p:ph type="title"/>
          </p:nvPr>
        </p:nvSpPr>
        <p:spPr>
          <a:xfrm>
            <a:off x="790575" y="424767"/>
            <a:ext cx="7562850" cy="571500"/>
          </a:xfrm>
        </p:spPr>
        <p:txBody>
          <a:bodyPr rtlCol="0"/>
          <a:lstStyle/>
          <a:p>
            <a:r>
              <a:rPr lang="en-US" dirty="0"/>
              <a:t>What problem we are trying to solve?</a:t>
            </a:r>
          </a:p>
        </p:txBody>
      </p:sp>
      <p:sp>
        <p:nvSpPr>
          <p:cNvPr id="3" name="Content Placeholder 9">
            <a:extLst>
              <a:ext uri="{D933006B-5CE5-48E5-A4C5-F3466AF39120}">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0633CA7-2BB9-4683-A324-D84488913008}"/>
              </a:ext>
            </a:extLst>
          </p:cNvPr>
          <p:cNvSpPr>
            <a:spLocks noGrp="1"/>
          </p:cNvSpPr>
          <p:nvPr>
            <p:ph idx="1"/>
          </p:nvPr>
        </p:nvSpPr>
        <p:spPr/>
        <p:txBody>
          <a:bodyPr vert="horz" rtlCol="0" anchor="t">
            <a:noAutofit/>
          </a:bodyPr>
          <a:lstStyle/>
          <a:p>
            <a:pPr algn="just"/>
            <a:r>
              <a:rPr lang="en-US" b="0" dirty="0">
                <a:latin typeface="Aparajita" panose="02020603050405020304" pitchFamily="18" charset="0"/>
                <a:cs typeface="Aparajita" panose="02020603050405020304" pitchFamily="18" charset="0"/>
              </a:rPr>
              <a:t>In recent years, automatic human activity detection has attracted much attention in the field of video analysis technology due to the growing demand in many applications such as surveillance environments, entertainment environments, and healthcare systems. In a surveillance environment, it can detect dangerous activity. Similarly, in the entertainment environment, activity detection can enhance human-computer interaction, such as automatically recognize the actions of different players in a tennis match.</a:t>
            </a:r>
          </a:p>
          <a:p>
            <a:pPr algn="just"/>
            <a:r>
              <a:rPr lang="en-US" b="0" dirty="0">
                <a:latin typeface="Aparajita" panose="02020603050405020304" pitchFamily="18" charset="0"/>
                <a:cs typeface="Aparajita" panose="02020603050405020304" pitchFamily="18" charset="0"/>
              </a:rPr>
              <a:t>Imagine, how better it would be if some </a:t>
            </a:r>
            <a:r>
              <a:rPr lang="en-US" dirty="0">
                <a:latin typeface="Aparajita" panose="02020603050405020304" pitchFamily="18" charset="0"/>
                <a:cs typeface="Aparajita" panose="02020603050405020304" pitchFamily="18" charset="0"/>
              </a:rPr>
              <a:t>people started </a:t>
            </a:r>
            <a:r>
              <a:rPr lang="en-US" b="0" dirty="0">
                <a:latin typeface="Aparajita" panose="02020603050405020304" pitchFamily="18" charset="0"/>
                <a:cs typeface="Aparajita" panose="02020603050405020304" pitchFamily="18" charset="0"/>
              </a:rPr>
              <a:t>fighting and CCTV recognizes  through the movement of their body and inform the surrounding by the mean of any sound system? This can also be possible through human activity recognition model.</a:t>
            </a:r>
          </a:p>
        </p:txBody>
      </p:sp>
    </p:spTree>
    <p:extLst>
      <p:ext uri="{017B918E-77F2-490D-A5EE-D4FA4001F24E}">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96"/>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410041E1-00DF-452B-8416-D0360C64254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C606DB76-5F9D-4FAC-AF44-74152F8D7638}"/>
              </a:ext>
            </a:extLst>
          </p:cNvPr>
          <p:cNvSpPr>
            <a:spLocks noGrp="1"/>
          </p:cNvSpPr>
          <p:nvPr>
            <p:ph type="title"/>
          </p:nvPr>
        </p:nvSpPr>
        <p:spPr>
          <a:xfrm>
            <a:off x="790575" y="398878"/>
            <a:ext cx="7562850" cy="571500"/>
          </a:xfrm>
        </p:spPr>
        <p:txBody>
          <a:bodyPr rtlCol="0"/>
          <a:lstStyle/>
          <a:p>
            <a:r>
              <a:rPr lang="en-US" dirty="0"/>
              <a:t>How can we solve?</a:t>
            </a:r>
          </a:p>
        </p:txBody>
      </p:sp>
      <p:sp>
        <p:nvSpPr>
          <p:cNvPr id="3" name="Content Placeholder 9">
            <a:extLst>
              <a:ext uri="{C328984D-8EF6-4915-8E89-1E790AEC4FD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636437C-743F-4FD9-AB08-0BA85AA198A0}"/>
              </a:ext>
            </a:extLst>
          </p:cNvPr>
          <p:cNvSpPr>
            <a:spLocks noGrp="1"/>
          </p:cNvSpPr>
          <p:nvPr>
            <p:ph idx="1"/>
          </p:nvPr>
        </p:nvSpPr>
        <p:spPr>
          <a:xfrm>
            <a:off x="790575" y="1657350"/>
            <a:ext cx="7562850" cy="2628899"/>
          </a:xfrm>
        </p:spPr>
        <p:txBody>
          <a:bodyPr rtlCol="0"/>
          <a:lstStyle/>
          <a:p>
            <a:r>
              <a:rPr lang="en-US" dirty="0">
                <a:latin typeface="Aparajita" panose="02020603050405020304" pitchFamily="18" charset="0"/>
                <a:cs typeface="Aparajita" panose="02020603050405020304" pitchFamily="18" charset="0"/>
              </a:rPr>
              <a:t>Requirements:</a:t>
            </a:r>
          </a:p>
          <a:p>
            <a:pPr>
              <a:buFont typeface="Arial"/>
              <a:buAutoNum type="arabicPeriod"/>
            </a:pPr>
            <a:r>
              <a:rPr lang="en-US" dirty="0">
                <a:latin typeface="Aparajita" panose="02020603050405020304" pitchFamily="18" charset="0"/>
                <a:cs typeface="Aparajita" panose="02020603050405020304" pitchFamily="18" charset="0"/>
              </a:rPr>
              <a:t>It requires a huge sample of dataset to train the machine.</a:t>
            </a:r>
          </a:p>
          <a:p>
            <a:pPr>
              <a:buFont typeface="Arial"/>
              <a:buAutoNum type="arabicPeriod"/>
            </a:pPr>
            <a:r>
              <a:rPr lang="en-US" dirty="0">
                <a:latin typeface="Aparajita" panose="02020603050405020304" pitchFamily="18" charset="0"/>
                <a:cs typeface="Aparajita" panose="02020603050405020304" pitchFamily="18" charset="0"/>
              </a:rPr>
              <a:t>Selection of appropriate deep learning model which can detect more accurately.</a:t>
            </a:r>
          </a:p>
          <a:p>
            <a:pPr>
              <a:buFont typeface="Arial"/>
              <a:buAutoNum type="arabicPeriod"/>
            </a:pPr>
            <a:r>
              <a:rPr lang="en-US" dirty="0">
                <a:latin typeface="Aparajita" panose="02020603050405020304" pitchFamily="18" charset="0"/>
                <a:cs typeface="Aparajita" panose="02020603050405020304" pitchFamily="18" charset="0"/>
              </a:rPr>
              <a:t>Proper implementation.</a:t>
            </a:r>
          </a:p>
          <a:p>
            <a:pPr>
              <a:buFont typeface="Arial"/>
              <a:buAutoNum type="arabicPeriod"/>
            </a:pPr>
            <a:r>
              <a:rPr lang="en-US" dirty="0">
                <a:latin typeface="Aparajita" panose="02020603050405020304" pitchFamily="18" charset="0"/>
                <a:cs typeface="Aparajita" panose="02020603050405020304" pitchFamily="18" charset="0"/>
              </a:rPr>
              <a:t>Dataset - </a:t>
            </a:r>
            <a:r>
              <a:rPr lang="en-US" dirty="0">
                <a:latin typeface="Aparajita" panose="02020603050405020304" pitchFamily="18" charset="0"/>
                <a:cs typeface="Aparajita" panose="02020603050405020304" pitchFamily="18" charset="0"/>
                <a:hlinkClick r:id="rId2"/>
              </a:rPr>
              <a:t>Link.</a:t>
            </a:r>
          </a:p>
          <a:p>
            <a:pPr>
              <a:buFont typeface="Arial"/>
              <a:buAutoNum type="arabicPeriod"/>
            </a:pPr>
            <a:endParaRPr lang="en-US" dirty="0">
              <a:latin typeface="Aparajita" panose="02020603050405020304" pitchFamily="18" charset="0"/>
              <a:cs typeface="Aparajita" panose="02020603050405020304" pitchFamily="18" charset="0"/>
            </a:endParaRPr>
          </a:p>
        </p:txBody>
      </p:sp>
    </p:spTree>
    <p:extLst>
      <p:ext uri="{CE59CA17-3452-4F31-85F9-B74926D10C30}">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199"/>
      </p:ext>
    </p:extLst>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55581CE6-EF7C-4567-AA97-3EEEC48EF1CB}">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B3A7DABD-E767-4A05-9F43-ABE4F4C6CC58}"/>
              </a:ext>
            </a:extLst>
          </p:cNvPr>
          <p:cNvSpPr>
            <a:spLocks noGrp="1"/>
          </p:cNvSpPr>
          <p:nvPr>
            <p:ph type="title"/>
          </p:nvPr>
        </p:nvSpPr>
        <p:spPr/>
        <p:txBody>
          <a:bodyPr rtlCol="0"/>
          <a:lstStyle/>
          <a:p>
            <a:r>
              <a:rPr lang="en-US" dirty="0"/>
              <a:t>Dataset details</a:t>
            </a:r>
          </a:p>
        </p:txBody>
      </p:sp>
      <p:pic>
        <p:nvPicPr>
          <p:cNvPr id="3" name="Content Placeholder 9">
            <a:extLst>
              <a:ext uri="{7AC862AE-8C91-4B10-8D08-AEAAD6991D4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94391DC-AD5E-4EB7-A72F-8BF8B1B262ED}"/>
              </a:ext>
            </a:extLst>
          </p:cNvPr>
          <p:cNvPicPr>
            <a:picLocks noGrp="1" noChangeAspect="1"/>
          </p:cNvPicPr>
          <p:nvPr>
            <p:ph idx="2"/>
          </p:nvPr>
        </p:nvPicPr>
        <p:blipFill>
          <a:blip r:embed="rId3"/>
          <a:srcRect t="26540" b="26540"/>
          <a:stretch>
            <a:fillRect/>
          </a:stretch>
        </p:blipFill>
        <p:spPr>
          <a:noFill/>
        </p:spPr>
      </p:pic>
      <p:pic>
        <p:nvPicPr>
          <p:cNvPr id="4" name="Content Placeholder 9">
            <a:extLst>
              <a:ext uri="{12B833F8-FC26-4C6A-B849-BB5F7062C451}">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6C93A38-0E01-45B3-95D4-5C313257CFD7}"/>
              </a:ext>
            </a:extLst>
          </p:cNvPr>
          <p:cNvPicPr>
            <a:picLocks noGrp="1" noChangeAspect="1"/>
          </p:cNvPicPr>
          <p:nvPr>
            <p:ph idx="4"/>
          </p:nvPr>
        </p:nvPicPr>
        <p:blipFill>
          <a:blip r:embed="rId4"/>
          <a:srcRect t="19051" b="19051"/>
          <a:stretch>
            <a:fillRect/>
          </a:stretch>
        </p:blipFill>
        <p:spPr>
          <a:prstGeom prst="rect">
            <a:avLst/>
          </a:prstGeom>
          <a:noFill/>
        </p:spPr>
      </p:pic>
      <p:sp>
        <p:nvSpPr>
          <p:cNvPr id="5" name="Content Placeholder 2">
            <a:extLst>
              <a:ext uri="{AC8CA213-5ED4-49CB-B333-B9682E806862}">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F6A8365F-1C1C-4D06-9AEE-D8DD0F8D0278}"/>
              </a:ext>
            </a:extLst>
          </p:cNvPr>
          <p:cNvSpPr>
            <a:spLocks noGrp="1"/>
          </p:cNvSpPr>
          <p:nvPr>
            <p:ph type="body" idx="1"/>
          </p:nvPr>
        </p:nvSpPr>
        <p:spPr>
          <a:xfrm>
            <a:off x="790575" y="1201444"/>
            <a:ext cx="3543300" cy="540644"/>
          </a:xfrm>
        </p:spPr>
        <p:txBody>
          <a:bodyPr vert="horz" rtlCol="0">
            <a:normAutofit/>
          </a:bodyPr>
          <a:lstStyle/>
          <a:p>
            <a:endParaRPr/>
          </a:p>
          <a:p>
            <a:endParaRPr lang="en-US" dirty="0"/>
          </a:p>
        </p:txBody>
      </p:sp>
      <p:sp>
        <p:nvSpPr>
          <p:cNvPr id="6" name="Text Placeholder 2">
            <a:extLst>
              <a:ext uri="{185E1703-47F8-4EC3-A605-D4BD0035CAC5}">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4902E0E-48A6-45F0-9D04-23578D2BA57C}"/>
              </a:ext>
            </a:extLst>
          </p:cNvPr>
          <p:cNvSpPr>
            <a:spLocks noGrp="1"/>
          </p:cNvSpPr>
          <p:nvPr>
            <p:ph type="body" idx="3"/>
          </p:nvPr>
        </p:nvSpPr>
        <p:spPr/>
        <p:txBody>
          <a:bodyPr rtlCol="0"/>
          <a:lstStyle/>
          <a:p>
            <a:r>
              <a:rPr lang="en-US" dirty="0"/>
              <a:t>  </a:t>
            </a:r>
          </a:p>
        </p:txBody>
      </p:sp>
      <p:sp>
        <p:nvSpPr>
          <p:cNvPr id="7" name="TextBox 6">
            <a:extLst>
              <a:ext uri="{4BDCF1F0-124E-4767-B651-ADFEE860051D}">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5526DAA8-46BD-4281-9835-4FC2CA6CA8A0}"/>
              </a:ext>
            </a:extLst>
          </p:cNvPr>
          <p:cNvSpPr txBox="1"/>
          <p:nvPr>
            <p:custDataLst>
              <p:tags r:id="rId1"/>
            </p:custDataLst>
          </p:nvPr>
        </p:nvSpPr>
        <p:spPr>
          <a:xfrm>
            <a:off x="3205058" y="995476"/>
            <a:ext cx="2562844" cy="558845"/>
          </a:xfrm>
          <a:solidFill>
            <a:schemeClr val="accent1"/>
          </a:solidFill>
          <a:ln w="25400" cap="flat">
            <a:solidFill>
              <a:schemeClr val="accent1"/>
            </a:solidFill>
            <a:prstDash val="solid"/>
            <a:round/>
          </a:ln>
        </p:spPr>
        <p:txBody>
          <a:bodyPr vert="horz" lIns="95250" tIns="47625" rIns="95250" bIns="47625" rtlCol="0" anchor="ctr">
            <a:spAutoFit/>
          </a:bodyPr>
          <a:lstStyle/>
          <a:p>
            <a:pPr algn="ctr">
              <a:defRPr lang="en-US" sz="1400" dirty="0"/>
            </a:pPr>
            <a:r>
              <a:rPr lang="en-US" dirty="0">
                <a:latin typeface="Aparajita" panose="02020603050405020304" pitchFamily="18" charset="0"/>
                <a:cs typeface="Aparajita" panose="02020603050405020304" pitchFamily="18" charset="0"/>
              </a:rPr>
              <a:t>Screenshots of dataset folder</a:t>
            </a:r>
          </a:p>
        </p:txBody>
      </p:sp>
    </p:spTree>
    <p:extLst>
      <p:ext uri="{9A6ECE03-955B-47BF-B259-7B57E5E02940}">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02"/>
      </p:ext>
    </p:extLst>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65358A29-0F28-4892-8D66-956380AE7DE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CE99284-28DD-4755-878F-77743C3BC86D}"/>
              </a:ext>
            </a:extLst>
          </p:cNvPr>
          <p:cNvSpPr txBox="1"/>
          <p:nvPr/>
        </p:nvSpPr>
        <p:spPr>
          <a:xfrm>
            <a:off x="1391888" y="971550"/>
            <a:ext cx="6717687" cy="3259902"/>
          </a:xfrm>
          <a:prstGeom prst="rect">
            <a:avLst/>
          </a:prstGeom>
        </p:spPr>
        <p:txBody>
          <a:bodyPr vert="horz" lIns="95250" tIns="47625" rIns="95250" bIns="47625" rtlCol="0">
            <a:noAutofit/>
          </a:bodyPr>
          <a:lstStyle/>
          <a:p>
            <a:pPr algn="l" rtl="0">
              <a:lnSpc>
                <a:spcPct val="100000"/>
              </a:lnSpc>
              <a:spcBef>
                <a:spcPts val="0"/>
              </a:spcBef>
              <a:spcAft>
                <a:spcPts val="0"/>
              </a:spcAft>
              <a:defRPr lang="en-US" sz="1400" dirty="0">
                <a:solidFill>
                  <a:schemeClr val="tx1"/>
                </a:solidFill>
                <a:latin typeface="Source Sans Pro"/>
              </a:defRPr>
            </a:pPr>
            <a:br>
              <a:rPr lang="en-US" sz="1400" dirty="0">
                <a:solidFill>
                  <a:schemeClr val="tx1"/>
                </a:solidFill>
                <a:latin typeface="Source Sans Pro"/>
              </a:rPr>
            </a:br>
            <a:r>
              <a:rPr lang="en-US" b="0" dirty="0">
                <a:solidFill>
                  <a:schemeClr val="tx1"/>
                </a:solidFill>
                <a:latin typeface="Aparajita" panose="02020603050405020304" pitchFamily="18" charset="0"/>
                <a:cs typeface="Aparajita" panose="02020603050405020304" pitchFamily="18" charset="0"/>
              </a:rPr>
              <a:t>We are using the </a:t>
            </a:r>
            <a:r>
              <a:rPr lang="en-US" b="0" dirty="0">
                <a:solidFill>
                  <a:schemeClr val="tx1"/>
                </a:solidFill>
                <a:latin typeface="Aparajita" panose="02020603050405020304" pitchFamily="18" charset="0"/>
                <a:cs typeface="Aparajita" panose="02020603050405020304" pitchFamily="18" charset="0"/>
                <a:hlinkClick r:id="rId2"/>
              </a:rPr>
              <a:t>UCF50 – Action Recognition Dataset</a:t>
            </a:r>
            <a:r>
              <a:rPr lang="en-US" b="0" dirty="0">
                <a:solidFill>
                  <a:schemeClr val="tx1"/>
                </a:solidFill>
                <a:latin typeface="Aparajita" panose="02020603050405020304" pitchFamily="18" charset="0"/>
                <a:cs typeface="Aparajita" panose="02020603050405020304" pitchFamily="18" charset="0"/>
              </a:rPr>
              <a:t>, consisting of realistic videos.  </a:t>
            </a:r>
          </a:p>
          <a:p>
            <a:pPr algn="l" rtl="0">
              <a:lnSpc>
                <a:spcPct val="100000"/>
              </a:lnSpc>
              <a:spcBef>
                <a:spcPts val="0"/>
              </a:spcBef>
              <a:spcAft>
                <a:spcPts val="0"/>
              </a:spcAft>
              <a:defRPr lang="en-US" sz="1400" dirty="0">
                <a:solidFill>
                  <a:schemeClr val="tx1"/>
                </a:solidFill>
                <a:latin typeface="Source Sans Pro"/>
              </a:defRPr>
            </a:pPr>
            <a:r>
              <a:rPr lang="en-US" b="0" dirty="0">
                <a:solidFill>
                  <a:schemeClr val="tx1"/>
                </a:solidFill>
                <a:latin typeface="Aparajita" panose="02020603050405020304" pitchFamily="18" charset="0"/>
                <a:cs typeface="Aparajita" panose="02020603050405020304" pitchFamily="18" charset="0"/>
              </a:rPr>
              <a:t>The Dataset contains:</a:t>
            </a:r>
          </a:p>
          <a:p>
            <a:pPr indent="0" algn="l" rtl="0">
              <a:lnSpc>
                <a:spcPct val="100000"/>
              </a:lnSpc>
              <a:spcBef>
                <a:spcPts val="0"/>
              </a:spcBef>
              <a:spcAft>
                <a:spcPts val="0"/>
              </a:spcAft>
              <a:buNone/>
              <a:defRPr lang="en-US" sz="1400" dirty="0">
                <a:solidFill>
                  <a:schemeClr val="tx1"/>
                </a:solidFill>
                <a:latin typeface="Source Sans Pro"/>
              </a:defRPr>
            </a:pPr>
            <a:r>
              <a:rPr lang="en-US" b="1" dirty="0">
                <a:solidFill>
                  <a:schemeClr val="tx1"/>
                </a:solidFill>
                <a:latin typeface="Aparajita" panose="02020603050405020304" pitchFamily="18" charset="0"/>
                <a:cs typeface="Aparajita" panose="02020603050405020304" pitchFamily="18" charset="0"/>
              </a:rPr>
              <a:t>    50</a:t>
            </a:r>
            <a:r>
              <a:rPr lang="en-US" b="0" dirty="0">
                <a:solidFill>
                  <a:schemeClr val="tx1"/>
                </a:solidFill>
                <a:latin typeface="Aparajita" panose="02020603050405020304" pitchFamily="18" charset="0"/>
                <a:cs typeface="Aparajita" panose="02020603050405020304" pitchFamily="18" charset="0"/>
              </a:rPr>
              <a:t> Action Categories</a:t>
            </a:r>
          </a:p>
          <a:p>
            <a:pPr indent="0" algn="l" rtl="0">
              <a:lnSpc>
                <a:spcPct val="100000"/>
              </a:lnSpc>
              <a:spcBef>
                <a:spcPts val="0"/>
              </a:spcBef>
              <a:spcAft>
                <a:spcPts val="0"/>
              </a:spcAft>
              <a:buNone/>
              <a:defRPr lang="en-US" sz="1400" dirty="0">
                <a:solidFill>
                  <a:schemeClr val="tx1"/>
                </a:solidFill>
                <a:latin typeface="Source Sans Pro"/>
              </a:defRPr>
            </a:pPr>
            <a:r>
              <a:rPr lang="en-US" b="1" dirty="0">
                <a:solidFill>
                  <a:schemeClr val="tx1"/>
                </a:solidFill>
                <a:latin typeface="Aparajita" panose="02020603050405020304" pitchFamily="18" charset="0"/>
                <a:cs typeface="Aparajita" panose="02020603050405020304" pitchFamily="18" charset="0"/>
              </a:rPr>
              <a:t>    25</a:t>
            </a:r>
            <a:r>
              <a:rPr lang="en-US" b="0" dirty="0">
                <a:solidFill>
                  <a:schemeClr val="tx1"/>
                </a:solidFill>
                <a:latin typeface="Aparajita" panose="02020603050405020304" pitchFamily="18" charset="0"/>
                <a:cs typeface="Aparajita" panose="02020603050405020304" pitchFamily="18" charset="0"/>
              </a:rPr>
              <a:t> Groups of Videos per Action Category</a:t>
            </a:r>
          </a:p>
          <a:p>
            <a:pPr indent="0" algn="l" rtl="0">
              <a:lnSpc>
                <a:spcPct val="100000"/>
              </a:lnSpc>
              <a:spcBef>
                <a:spcPts val="0"/>
              </a:spcBef>
              <a:spcAft>
                <a:spcPts val="0"/>
              </a:spcAft>
              <a:buNone/>
              <a:defRPr lang="en-US" sz="1400" dirty="0">
                <a:solidFill>
                  <a:schemeClr val="tx1"/>
                </a:solidFill>
                <a:latin typeface="Source Sans Pro"/>
              </a:defRPr>
            </a:pPr>
            <a:r>
              <a:rPr lang="en-US" b="1" dirty="0">
                <a:solidFill>
                  <a:schemeClr val="tx1"/>
                </a:solidFill>
                <a:latin typeface="Aparajita" panose="02020603050405020304" pitchFamily="18" charset="0"/>
                <a:cs typeface="Aparajita" panose="02020603050405020304" pitchFamily="18" charset="0"/>
              </a:rPr>
              <a:t>    133</a:t>
            </a:r>
            <a:r>
              <a:rPr lang="en-US" b="0" dirty="0">
                <a:solidFill>
                  <a:schemeClr val="tx1"/>
                </a:solidFill>
                <a:latin typeface="Aparajita" panose="02020603050405020304" pitchFamily="18" charset="0"/>
                <a:cs typeface="Aparajita" panose="02020603050405020304" pitchFamily="18" charset="0"/>
              </a:rPr>
              <a:t> Average Videos per Action Category</a:t>
            </a:r>
          </a:p>
          <a:p>
            <a:pPr indent="0" algn="l" rtl="0">
              <a:lnSpc>
                <a:spcPct val="100000"/>
              </a:lnSpc>
              <a:spcBef>
                <a:spcPts val="0"/>
              </a:spcBef>
              <a:spcAft>
                <a:spcPts val="0"/>
              </a:spcAft>
              <a:buNone/>
              <a:defRPr lang="en-US" sz="1400" dirty="0">
                <a:solidFill>
                  <a:schemeClr val="tx1"/>
                </a:solidFill>
                <a:latin typeface="Source Sans Pro"/>
              </a:defRPr>
            </a:pPr>
            <a:r>
              <a:rPr lang="en-US" b="1" dirty="0">
                <a:solidFill>
                  <a:schemeClr val="tx1"/>
                </a:solidFill>
                <a:latin typeface="Aparajita" panose="02020603050405020304" pitchFamily="18" charset="0"/>
                <a:cs typeface="Aparajita" panose="02020603050405020304" pitchFamily="18" charset="0"/>
              </a:rPr>
              <a:t>    199</a:t>
            </a:r>
            <a:r>
              <a:rPr lang="en-US" b="0" dirty="0">
                <a:solidFill>
                  <a:schemeClr val="tx1"/>
                </a:solidFill>
                <a:latin typeface="Aparajita" panose="02020603050405020304" pitchFamily="18" charset="0"/>
                <a:cs typeface="Aparajita" panose="02020603050405020304" pitchFamily="18" charset="0"/>
              </a:rPr>
              <a:t> Average Number of Frames per Video</a:t>
            </a:r>
          </a:p>
          <a:p>
            <a:pPr indent="0" algn="l" rtl="0">
              <a:lnSpc>
                <a:spcPct val="100000"/>
              </a:lnSpc>
              <a:spcBef>
                <a:spcPts val="0"/>
              </a:spcBef>
              <a:spcAft>
                <a:spcPts val="0"/>
              </a:spcAft>
              <a:buNone/>
              <a:defRPr lang="en-US" sz="1400" dirty="0">
                <a:solidFill>
                  <a:schemeClr val="tx1"/>
                </a:solidFill>
                <a:latin typeface="Source Sans Pro"/>
              </a:defRPr>
            </a:pPr>
            <a:r>
              <a:rPr lang="en-US" b="1" dirty="0">
                <a:solidFill>
                  <a:schemeClr val="tx1"/>
                </a:solidFill>
                <a:latin typeface="Aparajita" panose="02020603050405020304" pitchFamily="18" charset="0"/>
                <a:cs typeface="Aparajita" panose="02020603050405020304" pitchFamily="18" charset="0"/>
              </a:rPr>
              <a:t>    320</a:t>
            </a:r>
            <a:r>
              <a:rPr lang="en-US" b="0" dirty="0">
                <a:solidFill>
                  <a:schemeClr val="tx1"/>
                </a:solidFill>
                <a:latin typeface="Aparajita" panose="02020603050405020304" pitchFamily="18" charset="0"/>
                <a:cs typeface="Aparajita" panose="02020603050405020304" pitchFamily="18" charset="0"/>
              </a:rPr>
              <a:t> Average Frames Width per Video</a:t>
            </a:r>
          </a:p>
          <a:p>
            <a:pPr indent="0" algn="l" rtl="0">
              <a:lnSpc>
                <a:spcPct val="100000"/>
              </a:lnSpc>
              <a:spcBef>
                <a:spcPts val="0"/>
              </a:spcBef>
              <a:spcAft>
                <a:spcPts val="0"/>
              </a:spcAft>
              <a:buNone/>
              <a:defRPr lang="en-US" sz="1400" dirty="0">
                <a:solidFill>
                  <a:schemeClr val="tx1"/>
                </a:solidFill>
                <a:latin typeface="Source Sans Pro"/>
              </a:defRPr>
            </a:pPr>
            <a:r>
              <a:rPr lang="en-US" b="1" dirty="0">
                <a:solidFill>
                  <a:schemeClr val="tx1"/>
                </a:solidFill>
                <a:latin typeface="Aparajita" panose="02020603050405020304" pitchFamily="18" charset="0"/>
                <a:cs typeface="Aparajita" panose="02020603050405020304" pitchFamily="18" charset="0"/>
              </a:rPr>
              <a:t>    240</a:t>
            </a:r>
            <a:r>
              <a:rPr lang="en-US" b="0" dirty="0">
                <a:solidFill>
                  <a:schemeClr val="tx1"/>
                </a:solidFill>
                <a:latin typeface="Aparajita" panose="02020603050405020304" pitchFamily="18" charset="0"/>
                <a:cs typeface="Aparajita" panose="02020603050405020304" pitchFamily="18" charset="0"/>
              </a:rPr>
              <a:t> Average Frames Height per Video</a:t>
            </a:r>
          </a:p>
          <a:p>
            <a:pPr indent="0" algn="l" rtl="0">
              <a:lnSpc>
                <a:spcPct val="100000"/>
              </a:lnSpc>
              <a:spcBef>
                <a:spcPts val="0"/>
              </a:spcBef>
              <a:spcAft>
                <a:spcPts val="0"/>
              </a:spcAft>
              <a:buNone/>
              <a:defRPr lang="en-US" sz="1400" dirty="0">
                <a:solidFill>
                  <a:schemeClr val="tx1"/>
                </a:solidFill>
                <a:latin typeface="Source Sans Pro"/>
              </a:defRPr>
            </a:pPr>
            <a:r>
              <a:rPr lang="en-US" b="1" dirty="0">
                <a:solidFill>
                  <a:schemeClr val="tx1"/>
                </a:solidFill>
                <a:latin typeface="Aparajita" panose="02020603050405020304" pitchFamily="18" charset="0"/>
                <a:cs typeface="Aparajita" panose="02020603050405020304" pitchFamily="18" charset="0"/>
              </a:rPr>
              <a:t>    26</a:t>
            </a:r>
            <a:r>
              <a:rPr lang="en-US" b="0" dirty="0">
                <a:solidFill>
                  <a:schemeClr val="tx1"/>
                </a:solidFill>
                <a:latin typeface="Aparajita" panose="02020603050405020304" pitchFamily="18" charset="0"/>
                <a:cs typeface="Aparajita" panose="02020603050405020304" pitchFamily="18" charset="0"/>
              </a:rPr>
              <a:t> Average Frames Per Seconds per Video</a:t>
            </a:r>
          </a:p>
        </p:txBody>
      </p:sp>
    </p:spTree>
    <p:extLst>
      <p:ext uri="{C696CB72-4C20-4065-ACE0-B8BFF137FFF6}">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06"/>
      </p:ext>
    </p:extLst>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0ABA8510-1BB8-4163-B7AD-7E14F0E73513}">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68D3142-E84C-4FAF-91D2-3313B56E1D0F}"/>
              </a:ext>
            </a:extLst>
          </p:cNvPr>
          <p:cNvSpPr>
            <a:spLocks noGrp="1"/>
          </p:cNvSpPr>
          <p:nvPr>
            <p:ph type="title"/>
          </p:nvPr>
        </p:nvSpPr>
        <p:spPr>
          <a:xfrm>
            <a:off x="790575" y="424767"/>
            <a:ext cx="7562850" cy="571500"/>
          </a:xfrm>
        </p:spPr>
        <p:txBody>
          <a:bodyPr rtlCol="0"/>
          <a:lstStyle/>
          <a:p>
            <a:r>
              <a:rPr lang="en-US" dirty="0"/>
              <a:t>Model selection &amp; details</a:t>
            </a:r>
          </a:p>
        </p:txBody>
      </p:sp>
      <p:sp>
        <p:nvSpPr>
          <p:cNvPr id="3" name="Content Placeholder 9">
            <a:extLst>
              <a:ext uri="{A53C2F2C-3B30-4E87-9B8D-7DA06EAB3328}">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9C5DB0ED-4B1C-4645-9BD1-77DA10D65944}"/>
              </a:ext>
            </a:extLst>
          </p:cNvPr>
          <p:cNvSpPr>
            <a:spLocks noGrp="1"/>
          </p:cNvSpPr>
          <p:nvPr>
            <p:ph idx="1"/>
          </p:nvPr>
        </p:nvSpPr>
        <p:spPr/>
        <p:txBody>
          <a:bodyPr vert="horz" rtlCol="0">
            <a:normAutofit/>
          </a:bodyPr>
          <a:lstStyle/>
          <a:p>
            <a:r>
              <a:rPr lang="en-US" b="0" dirty="0">
                <a:latin typeface="Aparajita" panose="02020603050405020304" pitchFamily="18" charset="0"/>
                <a:ea typeface="Jura" panose="020B0604020202020204" charset="0"/>
                <a:cs typeface="Aparajita" panose="02020603050405020304" pitchFamily="18" charset="0"/>
              </a:rPr>
              <a:t>We are using ConvLSTM(CNN +LSTM) model.</a:t>
            </a:r>
          </a:p>
          <a:p>
            <a:r>
              <a:rPr lang="en-US" b="0" dirty="0">
                <a:latin typeface="Aparajita" panose="02020603050405020304" pitchFamily="18" charset="0"/>
                <a:ea typeface="Jura" panose="020B0604020202020204" charset="0"/>
                <a:cs typeface="Aparajita" panose="02020603050405020304" pitchFamily="18" charset="0"/>
              </a:rPr>
              <a:t>Why?</a:t>
            </a:r>
          </a:p>
          <a:p>
            <a:pPr marL="0" indent="0" algn="just">
              <a:buNone/>
            </a:pPr>
            <a:r>
              <a:rPr lang="en-US" dirty="0">
                <a:latin typeface="Aparajita" panose="02020603050405020304" pitchFamily="18" charset="0"/>
                <a:cs typeface="Aparajita" panose="02020603050405020304" pitchFamily="18" charset="0"/>
              </a:rPr>
              <a:t>Convolutional Neural Networks (CNN) are great for image data and Long-Short Term Memory (LSTM) networks are great when working with sequence data but when we combine both of them, we get the best of both worlds </a:t>
            </a:r>
            <a:r>
              <a:rPr lang="en-US">
                <a:latin typeface="Aparajita" panose="02020603050405020304" pitchFamily="18" charset="0"/>
                <a:cs typeface="Aparajita" panose="02020603050405020304" pitchFamily="18" charset="0"/>
              </a:rPr>
              <a:t>and we </a:t>
            </a:r>
            <a:r>
              <a:rPr lang="en-US" dirty="0">
                <a:latin typeface="Aparajita" panose="02020603050405020304" pitchFamily="18" charset="0"/>
                <a:cs typeface="Aparajita" panose="02020603050405020304" pitchFamily="18" charset="0"/>
              </a:rPr>
              <a:t>solve difficult computer vision problems like video classification.</a:t>
            </a:r>
            <a:r>
              <a:rPr lang="en-US" b="0" dirty="0">
                <a:latin typeface="Aparajita" panose="02020603050405020304" pitchFamily="18" charset="0"/>
                <a:ea typeface="Jura" panose="020B0604020202020204" charset="0"/>
                <a:cs typeface="Aparajita" panose="02020603050405020304" pitchFamily="18" charset="0"/>
              </a:rPr>
              <a:t>.</a:t>
            </a:r>
          </a:p>
          <a:p>
            <a:endParaRPr lang="en-US" b="0" dirty="0">
              <a:latin typeface="Aparajita" panose="02020603050405020304" pitchFamily="18" charset="0"/>
              <a:cs typeface="Aparajita" panose="02020603050405020304" pitchFamily="18" charset="0"/>
            </a:endParaRPr>
          </a:p>
          <a:p>
            <a:endParaRPr lang="en-US" sz="1400" dirty="0"/>
          </a:p>
        </p:txBody>
      </p:sp>
    </p:spTree>
    <p:extLst>
      <p:ext uri="{FB50435C-211C-4F32-835C-95412ACD8C14}">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08"/>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900036D8-B57E-4560-B321-69132484200F}">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61C0423-C41E-432C-9748-4339AA18031F}"/>
              </a:ext>
            </a:extLst>
          </p:cNvPr>
          <p:cNvSpPr>
            <a:spLocks noGrp="1"/>
          </p:cNvSpPr>
          <p:nvPr>
            <p:ph type="title"/>
          </p:nvPr>
        </p:nvSpPr>
        <p:spPr>
          <a:xfrm>
            <a:off x="479850" y="433397"/>
            <a:ext cx="7562850" cy="571500"/>
          </a:xfrm>
        </p:spPr>
        <p:txBody>
          <a:bodyPr rtlCol="0"/>
          <a:lstStyle/>
          <a:p>
            <a:r>
              <a:rPr lang="en-US" b="1" dirty="0">
                <a:latin typeface="Lato"/>
              </a:rPr>
              <a:t>Convolutional Neural Network(CNN)</a:t>
            </a:r>
          </a:p>
        </p:txBody>
      </p:sp>
      <p:sp>
        <p:nvSpPr>
          <p:cNvPr id="3" name="Content Placeholder 9">
            <a:extLst>
              <a:ext uri="{CF605FE8-86A3-4CE9-933E-26075A6E97D4}">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8FABA091-788C-4E1C-B899-6308B8786F4B}"/>
              </a:ext>
            </a:extLst>
          </p:cNvPr>
          <p:cNvSpPr>
            <a:spLocks noGrp="1"/>
          </p:cNvSpPr>
          <p:nvPr>
            <p:ph idx="1"/>
          </p:nvPr>
        </p:nvSpPr>
        <p:spPr/>
        <p:txBody>
          <a:bodyPr vert="horz" rtlCol="0">
            <a:normAutofit/>
          </a:bodyPr>
          <a:lstStyle/>
          <a:p>
            <a:pPr algn="l"/>
            <a:r>
              <a:rPr lang="en-US" dirty="0">
                <a:latin typeface="Aparajita" panose="02020603050405020304" pitchFamily="18" charset="0"/>
                <a:cs typeface="Aparajita" panose="02020603050405020304" pitchFamily="18" charset="0"/>
              </a:rPr>
              <a:t>A Convolutional Neural Network (CNN or ConvNet) is a type of deep neural network that is specifically designed to work with image data and excels when it comes to analyzing the images and making predictions on them.</a:t>
            </a:r>
          </a:p>
          <a:p>
            <a:r>
              <a:rPr lang="en-US" dirty="0">
                <a:latin typeface="Aparajita" panose="02020603050405020304" pitchFamily="18" charset="0"/>
                <a:cs typeface="Aparajita" panose="02020603050405020304" pitchFamily="18" charset="0"/>
              </a:rPr>
              <a:t>It works with kernels (called filters) that go over the image and generates</a:t>
            </a:r>
            <a:br>
              <a:rPr lang="en-US" dirty="0">
                <a:latin typeface="Aparajita" panose="02020603050405020304" pitchFamily="18" charset="0"/>
                <a:cs typeface="Aparajita" panose="02020603050405020304" pitchFamily="18" charset="0"/>
              </a:rPr>
            </a:br>
            <a:r>
              <a:rPr lang="en-US" dirty="0">
                <a:latin typeface="Aparajita" panose="02020603050405020304" pitchFamily="18" charset="0"/>
                <a:cs typeface="Aparajita" panose="02020603050405020304" pitchFamily="18" charset="0"/>
              </a:rPr>
              <a:t>feature maps (that represent whether a certain feature is present at a location in the image or not) and initially it generates few feature maps and as we go deeper in the network the number of feature maps is increased and the size of maps is decreased using pooling operations without losing critical information</a:t>
            </a:r>
            <a:r>
              <a:rPr lang="en-US" dirty="0">
                <a:latin typeface="Arial Narrow" panose="020B0606020202030204" pitchFamily="34" charset="0"/>
              </a:rPr>
              <a:t>.</a:t>
            </a:r>
          </a:p>
        </p:txBody>
      </p:sp>
    </p:spTree>
    <p:extLst>
      <p:ext uri="{5FC82F8F-B7F7-4211-9C5C-E6E37810997F}">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11"/>
      </p:ext>
    </p:extLst>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laceholder 1">
            <a:extLst>
              <a:ext uri="{96A81F86-1BFA-4209-88EC-698CE0A0682C}">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4320EC6B-7173-4442-8811-C58D74B6F833}"/>
              </a:ext>
            </a:extLst>
          </p:cNvPr>
          <p:cNvSpPr>
            <a:spLocks noGrp="1"/>
          </p:cNvSpPr>
          <p:nvPr>
            <p:ph type="title"/>
          </p:nvPr>
        </p:nvSpPr>
        <p:spPr/>
        <p:txBody>
          <a:bodyPr rtlCol="0"/>
          <a:lstStyle/>
          <a:p>
            <a:r>
              <a:rPr lang="en-US" dirty="0"/>
              <a:t>   </a:t>
            </a:r>
          </a:p>
        </p:txBody>
      </p:sp>
      <p:pic>
        <p:nvPicPr>
          <p:cNvPr id="3" name="Content Placeholder 9">
            <a:extLst>
              <a:ext uri="{DECE093B-8627-4A8A-9560-E3937ED6B8A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DE033D6D-F835-4A66-B798-622D6030819A}"/>
              </a:ext>
            </a:extLst>
          </p:cNvPr>
          <p:cNvPicPr>
            <a:picLocks noGrp="1" noChangeAspect="1"/>
          </p:cNvPicPr>
          <p:nvPr>
            <p:ph idx="1"/>
          </p:nvPr>
        </p:nvPicPr>
        <p:blipFill>
          <a:blip r:embed="rId2"/>
          <a:srcRect t="-13133" b="-13133"/>
          <a:stretch>
            <a:fillRect/>
          </a:stretch>
        </p:blipFill>
        <p:spPr>
          <a:xfrm>
            <a:off x="1111958" y="1600847"/>
            <a:ext cx="6920093" cy="2685402"/>
          </a:xfrm>
          <a:noFill/>
        </p:spPr>
      </p:pic>
      <p:sp>
        <p:nvSpPr>
          <p:cNvPr id="4" name="TextBox 3">
            <a:extLst>
              <a:ext uri="{0D55A1FB-468C-4C56-B282-DBEF36565BB7}">
                <a16:creationId xmlns="" xmlns:c="http://schemas.openxmlformats.org/drawingml/2006/chart" xmlns:cs="http://schemas.microsoft.com/office/drawing/2012/chartStyle" xmlns:ns1="http://schemas.openxmlformats.org/officeDocument/2006/extended-properties" xmlns:vt="http://schemas.openxmlformats.org/officeDocument/2006/docPropsVTypes" xmlns:a16="http://schemas.microsoft.com/office/drawing/2010/main" id="{27387EAB-D452-41C4-985F-110502202777}"/>
              </a:ext>
            </a:extLst>
          </p:cNvPr>
          <p:cNvSpPr txBox="1"/>
          <p:nvPr/>
        </p:nvSpPr>
        <p:spPr>
          <a:xfrm>
            <a:off x="1072410" y="1137656"/>
            <a:ext cx="6760864" cy="635879"/>
          </a:xfrm>
          <a:prstGeom prst="rect">
            <a:avLst/>
          </a:prstGeom>
        </p:spPr>
        <p:txBody>
          <a:bodyPr vert="horz" lIns="95250" tIns="47625" rIns="95250" bIns="47625" rtlCol="0">
            <a:noAutofit/>
          </a:bodyPr>
          <a:lstStyle/>
          <a:p>
            <a:pPr>
              <a:defRPr lang="en-US" sz="1400" dirty="0"/>
            </a:pPr>
            <a:r>
              <a:rPr lang="en-US" dirty="0">
                <a:solidFill>
                  <a:schemeClr val="tx1"/>
                </a:solidFill>
                <a:latin typeface="Aparajita" panose="02020603050405020304" pitchFamily="18" charset="0"/>
                <a:cs typeface="Aparajita" panose="02020603050405020304" pitchFamily="18" charset="0"/>
              </a:rPr>
              <a:t>Each layer of a ConvNet learns features of increasing complexity which means, for example, the first layer may learn to detect edges and corners, while the last layer may learn to recognize humans in different postures.</a:t>
            </a:r>
          </a:p>
        </p:txBody>
      </p:sp>
    </p:spTree>
    <p:extLst>
      <p:ext uri="{BDDA1EEB-4E88-4AB3-92EA-1341F67C5F0A}">
        <p14:creationId xmlns="" xmlns:c="http://schemas.openxmlformats.org/drawingml/2006/chart" xmlns:cs="http://schemas.microsoft.com/office/drawing/2012/chartStyle" xmlns:ns1="http://schemas.openxmlformats.org/officeDocument/2006/extended-properties" xmlns:vt="http://schemas.openxmlformats.org/officeDocument/2006/docPropsVTypes" xmlns:p14="http://schemas.microsoft.com/office/powerpoint/2010/main" val="1670690590214"/>
      </p:ext>
    </p:extLst>
  </p:cSld>
  <p:clrMapOvr>
    <a:masterClrMapping/>
  </p:clrMapOvr>
  <p:transition spd="slow">
    <p:fade/>
  </p:transition>
</p:sld>
</file>

<file path=ppt/tags/tag1.xml><?xml version="1.0" encoding="utf-8"?>
<p:tagLst xmlns:a="http://schemas.openxmlformats.org/drawingml/2006/main" xmlns:r="http://schemas.openxmlformats.org/officeDocument/2006/relationships" xmlns:p="http://schemas.openxmlformats.org/presentationml/2006/main">
  <p:tag name="WEBFONT8" val="Source Sans Pro-demi_bold"/>
</p:tagLst>
</file>

<file path=ppt/tags/tag2.xml><?xml version="1.0" encoding="utf-8"?>
<p:tagLst xmlns:a="http://schemas.openxmlformats.org/drawingml/2006/main" xmlns:r="http://schemas.openxmlformats.org/officeDocument/2006/relationships" xmlns:p="http://schemas.openxmlformats.org/presentationml/2006/main">
  <p:tag name="FONTWEIGHT:12:0:0" val="6"/>
  <p:tag name="FONTWEIGHT:10:0:0" val="6"/>
</p:tagLst>
</file>

<file path=ppt/tags/tag3.xml><?xml version="1.0" encoding="utf-8"?>
<p:tagLst xmlns:a="http://schemas.openxmlformats.org/drawingml/2006/main" xmlns:r="http://schemas.openxmlformats.org/officeDocument/2006/relationships" xmlns:p="http://schemas.openxmlformats.org/presentationml/2006/main">
  <p:tag name="LAYOUT" val="threePicAndTx"/>
</p:tagLst>
</file>

<file path=ppt/tags/tag4.xml><?xml version="1.0" encoding="utf-8"?>
<p:tagLst xmlns:a="http://schemas.openxmlformats.org/drawingml/2006/main" xmlns:r="http://schemas.openxmlformats.org/officeDocument/2006/relationships" xmlns:p="http://schemas.openxmlformats.org/presentationml/2006/main">
  <p:tag name="LAYOUT" val="fourPic"/>
</p:tagLst>
</file>

<file path=ppt/tags/tag5.xml><?xml version="1.0" encoding="utf-8"?>
<p:tagLst xmlns:a="http://schemas.openxmlformats.org/drawingml/2006/main" xmlns:r="http://schemas.openxmlformats.org/officeDocument/2006/relationships" xmlns:p="http://schemas.openxmlformats.org/presentationml/2006/main">
  <p:tag name="PRESETSHAPE" val="BORDER_QUOTE:0.3551273"/>
</p:tagLst>
</file>

<file path=ppt/theme/theme1.xml><?xml version="1.0" encoding="utf-8"?>
<a:theme xmlns:a="http://schemas.openxmlformats.org/drawingml/2006/main" name="Origami">
  <a:themeElements>
    <a:clrScheme name="Origami">
      <a:dk1>
        <a:srgbClr val="000000"/>
      </a:dk1>
      <a:lt1>
        <a:srgbClr val="FFFFFF"/>
      </a:lt1>
      <a:dk2>
        <a:srgbClr val="383838"/>
      </a:dk2>
      <a:lt2>
        <a:srgbClr val="F6F6F6"/>
      </a:lt2>
      <a:accent1>
        <a:srgbClr val="FFA71F"/>
      </a:accent1>
      <a:accent2>
        <a:srgbClr val="FFCE5F"/>
      </a:accent2>
      <a:accent3>
        <a:srgbClr val="FF841E"/>
      </a:accent3>
      <a:accent4>
        <a:srgbClr val="79DCD0"/>
      </a:accent4>
      <a:accent5>
        <a:srgbClr val="C7D263"/>
      </a:accent5>
      <a:accent6>
        <a:srgbClr val="4EA3D3"/>
      </a:accent6>
      <a:hlink>
        <a:srgbClr val="1DA2ED"/>
      </a:hlink>
      <a:folHlink>
        <a:srgbClr val="FF7C0F"/>
      </a:folHlink>
    </a:clrScheme>
    <a:fontScheme name="Origami">
      <a:majorFont>
        <a:latin typeface="Oswald"/>
        <a:ea typeface=""/>
        <a:cs typeface=""/>
      </a:majorFont>
      <a:minorFont>
        <a:latin typeface="Source Sans Pro"/>
        <a:ea typeface=""/>
        <a:cs typeface=""/>
      </a:minorFont>
    </a:fontScheme>
    <a:fmtScheme name="Origami">
      <a:fillStyleLst>
        <a:solidFill>
          <a:schemeClr val="phClr"/>
        </a:solidFill>
        <a:gradFill rotWithShape="1">
          <a:gsLst>
            <a:gs pos="0">
              <a:schemeClr val="phClr">
                <a:tint val="50000"/>
                <a:satMod val="300000"/>
              </a:schemeClr>
            </a:gs>
            <a:gs pos="31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6000">
              <a:schemeClr val="phClr">
                <a:shade val="93000"/>
                <a:satMod val="130000"/>
              </a:schemeClr>
            </a:gs>
            <a:gs pos="100000">
              <a:schemeClr val="phClr">
                <a:shade val="94000"/>
                <a:satMod val="135000"/>
              </a:schemeClr>
            </a:gs>
          </a:gsLst>
          <a:lin ang="16200000" scaled="0"/>
        </a:gradFill>
      </a:fillStyleLst>
      <a:lnStyleLst>
        <a:ln w="12700" cap="flat">
          <a:noFill/>
          <a:prstDash val="solid"/>
        </a:ln>
        <a:ln w="19050" cap="flat">
          <a:solidFill>
            <a:schemeClr val="phClr"/>
          </a:solidFill>
          <a:prstDash val="solid"/>
        </a:ln>
        <a:ln w="254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75000"/>
                <a:satMod val="200000"/>
              </a:schemeClr>
            </a:gs>
            <a:gs pos="100000">
              <a:schemeClr val="phClr">
                <a:shade val="75000"/>
                <a:satMod val="300000"/>
              </a:schemeClr>
            </a:gs>
          </a:gsLst>
          <a:lin ang="5400000" scaled="0"/>
        </a:gradFill>
        <a:gradFill rotWithShape="1">
          <a:gsLst>
            <a:gs pos="0">
              <a:schemeClr val="phClr">
                <a:tint val="80000"/>
                <a:satMod val="300000"/>
              </a:schemeClr>
            </a:gs>
            <a:gs pos="100000">
              <a:schemeClr val="phClr">
                <a:shade val="75000"/>
                <a:satMod val="200000"/>
              </a:schemeClr>
            </a:gs>
          </a:gsLst>
          <a:path path="circle">
            <a:fillToRect l="50000" t="50000" r="50000" b="50000"/>
          </a:path>
        </a:gradFill>
      </a:bgFillStyleLst>
    </a:fmtScheme>
  </a:themeElements>
  <a:objectDefaults>
    <a:spDef>
      <a:spPr/>
      <a:bodyPr vert="horz" rtlCol="0" anchor="ctr"/>
      <a:lstStyle>
        <a:lvl1pPr lvl="0" algn="ctr"/>
      </a:lstStyle>
      <a:style>
        <a:lnRef idx="0">
          <a:scrgbClr r="0" g="0" b="0"/>
        </a:lnRef>
        <a:fillRef idx="1">
          <a:schemeClr val="accent1"/>
        </a:fillRef>
        <a:effectRef idx="0">
          <a:schemeClr val="accent1"/>
        </a:effectRef>
        <a:fontRef idx="none"/>
      </a:style>
    </a:spDef>
    <a:lnDef>
      <a:spPr>
        <a:ln w="19050" cap="flat">
          <a:solidFill>
            <a:schemeClr val="accent1">
              <a:lumMod val="75000"/>
            </a:schemeClr>
          </a:solidFill>
          <a:prstDash val="solid"/>
          <a:round/>
        </a:ln>
      </a:spPr>
      <a:bodyPr vert="horz" rtlCol="0" anchor="ctr"/>
      <a:lstStyle>
        <a:lvl1pPr lvl="0" algn="ctr"/>
      </a:lstStyle>
    </a:lnDef>
  </a:objectDefaults>
  <a:extraClrSchemeLst/>
</a:theme>
</file>

<file path=ppt/theme/theme2.xml><?xml version="1.0" encoding="utf-8"?>
<a:theme xmlns:a="http://schemas.openxmlformats.org/drawingml/2006/main" name="Origami">
  <a:themeElements>
    <a:clrScheme name="Origami">
      <a:dk1>
        <a:srgbClr val="000000"/>
      </a:dk1>
      <a:lt1>
        <a:srgbClr val="FFFFFF"/>
      </a:lt1>
      <a:dk2>
        <a:srgbClr val="383838"/>
      </a:dk2>
      <a:lt2>
        <a:srgbClr val="F6F6F6"/>
      </a:lt2>
      <a:accent1>
        <a:srgbClr val="FFA71F"/>
      </a:accent1>
      <a:accent2>
        <a:srgbClr val="FFCE5F"/>
      </a:accent2>
      <a:accent3>
        <a:srgbClr val="FF841E"/>
      </a:accent3>
      <a:accent4>
        <a:srgbClr val="79DCD0"/>
      </a:accent4>
      <a:accent5>
        <a:srgbClr val="C7D263"/>
      </a:accent5>
      <a:accent6>
        <a:srgbClr val="4EA3D3"/>
      </a:accent6>
      <a:hlink>
        <a:srgbClr val="1DA2ED"/>
      </a:hlink>
      <a:folHlink>
        <a:srgbClr val="FF7C0F"/>
      </a:folHlink>
    </a:clrScheme>
    <a:fontScheme name="Origami">
      <a:majorFont>
        <a:latin typeface="Oswald"/>
        <a:ea typeface=""/>
        <a:cs typeface=""/>
      </a:majorFont>
      <a:minorFont>
        <a:latin typeface="Source Sans Pro"/>
        <a:ea typeface=""/>
        <a:cs typeface=""/>
      </a:minorFont>
    </a:fontScheme>
    <a:fmtScheme name="Origami">
      <a:fillStyleLst>
        <a:solidFill>
          <a:schemeClr val="phClr"/>
        </a:solidFill>
        <a:gradFill rotWithShape="1">
          <a:gsLst>
            <a:gs pos="0">
              <a:schemeClr val="phClr">
                <a:tint val="50000"/>
                <a:satMod val="300000"/>
              </a:schemeClr>
            </a:gs>
            <a:gs pos="31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6000">
              <a:schemeClr val="phClr">
                <a:shade val="93000"/>
                <a:satMod val="130000"/>
              </a:schemeClr>
            </a:gs>
            <a:gs pos="100000">
              <a:schemeClr val="phClr">
                <a:shade val="94000"/>
                <a:satMod val="135000"/>
              </a:schemeClr>
            </a:gs>
          </a:gsLst>
          <a:lin ang="16200000" scaled="0"/>
        </a:gradFill>
      </a:fillStyleLst>
      <a:lnStyleLst>
        <a:ln w="12700" cap="flat">
          <a:noFill/>
          <a:prstDash val="solid"/>
        </a:ln>
        <a:ln w="19050" cap="flat">
          <a:solidFill>
            <a:schemeClr val="phClr"/>
          </a:solidFill>
          <a:prstDash val="solid"/>
        </a:ln>
        <a:ln w="254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75000"/>
                <a:satMod val="200000"/>
              </a:schemeClr>
            </a:gs>
            <a:gs pos="100000">
              <a:schemeClr val="phClr">
                <a:shade val="75000"/>
                <a:satMod val="300000"/>
              </a:schemeClr>
            </a:gs>
          </a:gsLst>
          <a:lin ang="5400000" scaled="0"/>
        </a:gradFill>
        <a:gradFill rotWithShape="1">
          <a:gsLst>
            <a:gs pos="0">
              <a:schemeClr val="phClr">
                <a:tint val="80000"/>
                <a:satMod val="300000"/>
              </a:schemeClr>
            </a:gs>
            <a:gs pos="100000">
              <a:schemeClr val="phClr">
                <a:shade val="75000"/>
                <a:satMod val="200000"/>
              </a:schemeClr>
            </a:gs>
          </a:gsLst>
          <a:path path="circle">
            <a:fillToRect l="50000" t="50000" r="50000" b="50000"/>
          </a:path>
        </a:gradFill>
      </a:bgFillStyleLst>
    </a:fmtScheme>
  </a:themeElements>
  <a:objectDefaults>
    <a:spDef>
      <a:spPr/>
      <a:bodyPr vert="horz" rtlCol="0" anchor="ctr"/>
      <a:lstStyle>
        <a:lvl1pPr lvl="0" algn="ctr"/>
      </a:lstStyle>
      <a:style>
        <a:lnRef idx="0">
          <a:scrgbClr r="0" g="0" b="0"/>
        </a:lnRef>
        <a:fillRef idx="1">
          <a:schemeClr val="accent1"/>
        </a:fillRef>
        <a:effectRef idx="0">
          <a:schemeClr val="accent1"/>
        </a:effectRef>
        <a:fontRef idx="none"/>
      </a:style>
    </a:spDef>
    <a:lnDef>
      <a:spPr>
        <a:ln w="19050" cap="flat">
          <a:solidFill>
            <a:schemeClr val="accent1">
              <a:lumMod val="75000"/>
            </a:schemeClr>
          </a:solidFill>
          <a:prstDash val="solid"/>
          <a:round/>
        </a:ln>
      </a:spPr>
      <a:bodyPr vert="horz" rtlCol="0" anchor="ctr"/>
      <a:lstStyle>
        <a:lvl1pPr lvl="0" algn="ctr"/>
      </a:lstStyle>
    </a:lnDef>
  </a:objectDefaults>
  <a:extraClrSchemeLst/>
</a:theme>
</file>

<file path=docProps/app.xml><?xml version="1.0" encoding="utf-8"?>
<Properties xmlns="http://schemas.openxmlformats.org/officeDocument/2006/extended-properties" xmlns:vt="http://schemas.openxmlformats.org/officeDocument/2006/docPropsVTypes">
  <TotalTime>137</TotalTime>
  <Words>1257</Words>
  <Application>Microsoft Office PowerPoint</Application>
  <PresentationFormat>On-screen Show (16:9)</PresentationFormat>
  <Paragraphs>85</Paragraphs>
  <Slides>22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Source Sans Pro</vt:lpstr>
      <vt:lpstr>Arial</vt:lpstr>
      <vt:lpstr>Source Sans Pro-demi_bold</vt:lpstr>
      <vt:lpstr>Aparajita</vt:lpstr>
      <vt:lpstr>Oswald</vt:lpstr>
      <vt:lpstr>Arial Narrow</vt:lpstr>
      <vt:lpstr>Lato</vt:lpstr>
      <vt:lpstr>Calibri</vt:lpstr>
      <vt:lpstr>Origami</vt:lpstr>
      <vt:lpstr>Human activity recognition</vt:lpstr>
      <vt:lpstr>Table of content</vt:lpstr>
      <vt:lpstr>What problem we are trying to solve?</vt:lpstr>
      <vt:lpstr>How can we solve?</vt:lpstr>
      <vt:lpstr>Dataset details</vt:lpstr>
      <vt:lpstr>PowerPoint Presentation</vt:lpstr>
      <vt:lpstr>Model selection &amp; details</vt:lpstr>
      <vt:lpstr>Convolutional Neural Network(CNN)</vt:lpstr>
      <vt:lpstr>   </vt:lpstr>
      <vt:lpstr>Long Short Term Memory (LSTM) </vt:lpstr>
      <vt:lpstr>CNN + LSTM approach</vt:lpstr>
      <vt:lpstr>How to implement?</vt:lpstr>
      <vt:lpstr>Step  1: Visualise the data with its labels. </vt:lpstr>
      <vt:lpstr>Step 2: Pre-process the Dataset</vt:lpstr>
      <vt:lpstr>Step 3: Split the data into train and test set.</vt:lpstr>
      <vt:lpstr>Step 4: Implement the ConvLSTM approach.</vt:lpstr>
      <vt:lpstr>Step 4.1: Construct the model.</vt:lpstr>
      <vt:lpstr> </vt:lpstr>
      <vt:lpstr>Step 4.2: Compile &amp; Train the model.</vt:lpstr>
      <vt:lpstr>Results:</vt:lpstr>
      <vt:lpstr> </vt:lpstr>
      <vt:lpstr>Conclusion</vt:lpstr>
    </vt:vector>
  </TitlesOfParts>
  <Company>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HP</dc:creator>
  <cp:lastModifiedBy>rishu raj sinha</cp:lastModifiedBy>
  <cp:revision>7</cp:revision>
  <dcterms:created xsi:type="dcterms:W3CDTF">2022-12-10T19:33:57Z</dcterms:created>
  <dcterms:modified xsi:type="dcterms:W3CDTF">2023-04-16T08:29:01Z</dcterms:modified>
</cp:coreProperties>
</file>